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4.xml" ContentType="application/vnd.openxmlformats-officedocument.presentationml.tags+xml"/>
  <Override PartName="/ppt/theme/theme10.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2"/>
    <p:sldMasterId id="2147483709" r:id="rId3"/>
    <p:sldMasterId id="2147483736" r:id="rId4"/>
    <p:sldMasterId id="2147483752" r:id="rId5"/>
    <p:sldMasterId id="2147483776" r:id="rId6"/>
    <p:sldMasterId id="2147483795" r:id="rId7"/>
    <p:sldMasterId id="2147483807" r:id="rId8"/>
    <p:sldMasterId id="2147483834" r:id="rId9"/>
  </p:sldMasterIdLst>
  <p:notesMasterIdLst>
    <p:notesMasterId r:id="rId25"/>
  </p:notesMasterIdLst>
  <p:handoutMasterIdLst>
    <p:handoutMasterId r:id="rId26"/>
  </p:handoutMasterIdLst>
  <p:sldIdLst>
    <p:sldId id="256" r:id="rId10"/>
    <p:sldId id="260" r:id="rId11"/>
    <p:sldId id="259" r:id="rId12"/>
    <p:sldId id="24228" r:id="rId13"/>
    <p:sldId id="24229" r:id="rId14"/>
    <p:sldId id="24230" r:id="rId15"/>
    <p:sldId id="24237" r:id="rId16"/>
    <p:sldId id="24238" r:id="rId17"/>
    <p:sldId id="24233" r:id="rId18"/>
    <p:sldId id="24234" r:id="rId19"/>
    <p:sldId id="266" r:id="rId20"/>
    <p:sldId id="2496" r:id="rId21"/>
    <p:sldId id="430" r:id="rId22"/>
    <p:sldId id="434" r:id="rId23"/>
    <p:sldId id="2511" r:id="rId2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019002-3268-CF6E-1746-17CF1783021B}" name="Low Jia Yin (YP/PETH)" initials="LJY(" userId="S::low.jiayin@petronas.com::87e2b3d9-d64b-4620-bd79-66f00e1a84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z Zafirah Zainuddin (YP/PETH)" initials="MZZ(" lastIdx="18" clrIdx="0">
    <p:extLst>
      <p:ext uri="{19B8F6BF-5375-455C-9EA6-DF929625EA0E}">
        <p15:presenceInfo xmlns:p15="http://schemas.microsoft.com/office/powerpoint/2012/main" userId="S::mazzafirah.zainuddin@petronas.com::84e04e95-d5df-4a13-84d1-95b669ea0ce7" providerId="AD"/>
      </p:ext>
    </p:extLst>
  </p:cmAuthor>
  <p:cmAuthor id="2" name="Adleen Fariza Kamaruddin (YP/PETH)" initials="AFK(" lastIdx="2" clrIdx="1">
    <p:extLst>
      <p:ext uri="{19B8F6BF-5375-455C-9EA6-DF929625EA0E}">
        <p15:presenceInfo xmlns:p15="http://schemas.microsoft.com/office/powerpoint/2012/main" userId="S::adleenfariza.kamarud@petronas.com::6d23940f-d584-41d6-a045-ff12b344d310" providerId="AD"/>
      </p:ext>
    </p:extLst>
  </p:cmAuthor>
  <p:cmAuthor id="3" name="Tg Noraida Tg Mahmood (YP/PETH)" initials="TNTM(" lastIdx="2" clrIdx="2">
    <p:extLst>
      <p:ext uri="{19B8F6BF-5375-455C-9EA6-DF929625EA0E}">
        <p15:presenceInfo xmlns:p15="http://schemas.microsoft.com/office/powerpoint/2012/main" userId="S::tengkunoraida.tengk@petronas.com::c5264268-a69e-46b3-b587-48fb88dc61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B1A9"/>
    <a:srgbClr val="000000"/>
    <a:srgbClr val="F2F2F2"/>
    <a:srgbClr val="E1EFEE"/>
    <a:srgbClr val="ABD1CD"/>
    <a:srgbClr val="D4E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2551D-4EE4-452B-B0E2-EE69F39E4E14}" v="45757" dt="2022-08-24T05:56:54.706"/>
    <p1510:client id="{8A4B92D2-42BF-499B-9B1C-9FD1C6CE61D6}" v="1" dt="2022-08-25T05:29:27.187"/>
    <p1510:client id="{D9B624FA-3A38-4BBA-A4C6-1BBF310E696F}" v="703" dt="2022-08-24T05:56:56.416"/>
    <p1510:client id="{DB843C6F-2133-1A89-0FB3-11C92AB0E412}" v="522" dt="2022-08-24T05:39:27.63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16"/>
      </p:cViewPr>
      <p:guideLst>
        <p:guide orient="horz" pos="288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6.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6/11/relationships/changesInfo" Target="changesInfos/changesInfo1.xml"/><Relationship Id="rId5" Type="http://schemas.openxmlformats.org/officeDocument/2006/relationships/slideMaster" Target="slideMasters/slideMaster4.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 Jia Yin (YP/PETH)" userId="87e2b3d9-d64b-4620-bd79-66f00e1a840b" providerId="ADAL" clId="{8A4B92D2-42BF-499B-9B1C-9FD1C6CE61D6}"/>
    <pc:docChg chg="modSld">
      <pc:chgData name="Low Jia Yin (YP/PETH)" userId="87e2b3d9-d64b-4620-bd79-66f00e1a840b" providerId="ADAL" clId="{8A4B92D2-42BF-499B-9B1C-9FD1C6CE61D6}" dt="2022-08-25T05:29:24.677" v="3" actId="20577"/>
      <pc:docMkLst>
        <pc:docMk/>
      </pc:docMkLst>
      <pc:sldChg chg="modSp mod">
        <pc:chgData name="Low Jia Yin (YP/PETH)" userId="87e2b3d9-d64b-4620-bd79-66f00e1a840b" providerId="ADAL" clId="{8A4B92D2-42BF-499B-9B1C-9FD1C6CE61D6}" dt="2022-08-25T05:29:24.677" v="3" actId="20577"/>
        <pc:sldMkLst>
          <pc:docMk/>
          <pc:sldMk cId="3411680527" sldId="24233"/>
        </pc:sldMkLst>
        <pc:spChg chg="mod">
          <ac:chgData name="Low Jia Yin (YP/PETH)" userId="87e2b3d9-d64b-4620-bd79-66f00e1a840b" providerId="ADAL" clId="{8A4B92D2-42BF-499B-9B1C-9FD1C6CE61D6}" dt="2022-08-25T05:29:24.677" v="3" actId="20577"/>
          <ac:spMkLst>
            <pc:docMk/>
            <pc:sldMk cId="3411680527" sldId="24233"/>
            <ac:spMk id="20" creationId="{F5E73436-86C3-47B9-8E62-338F48E08EFC}"/>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15.xml"/><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C579D9-346F-46F4-870B-052ED3CC4B24}"/>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ED0D55-D17B-4D14-A101-2B502EC03BBD}"/>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96C7041A-3798-4849-A296-05884F84253A}" type="datetimeFigureOut">
              <a:rPr lang="en-US" smtClean="0"/>
              <a:t>8/25/2022</a:t>
            </a:fld>
            <a:endParaRPr lang="en-US"/>
          </a:p>
        </p:txBody>
      </p:sp>
      <p:sp>
        <p:nvSpPr>
          <p:cNvPr id="4" name="Footer Placeholder 3">
            <a:extLst>
              <a:ext uri="{FF2B5EF4-FFF2-40B4-BE49-F238E27FC236}">
                <a16:creationId xmlns:a16="http://schemas.microsoft.com/office/drawing/2014/main" id="{4157B981-1495-4CFC-9685-5C071E5DA693}"/>
              </a:ext>
            </a:extLst>
          </p:cNvPr>
          <p:cNvSpPr>
            <a:spLocks noGrp="1"/>
          </p:cNvSpPr>
          <p:nvPr>
            <p:ph type="ftr" sz="quarter" idx="2"/>
            <p:custDataLst>
              <p:tags r:id="rId2"/>
            </p:custDataLst>
          </p:nvPr>
        </p:nvSpPr>
        <p:spPr>
          <a:xfrm>
            <a:off x="0" y="6513513"/>
            <a:ext cx="9144000" cy="344487"/>
          </a:xfrm>
          <a:prstGeom prst="rect">
            <a:avLst/>
          </a:prstGeom>
        </p:spPr>
        <p:txBody>
          <a:bodyPr vert="horz" lIns="91440" tIns="45720" rIns="91440" bIns="45720" rtlCol="0" anchor="b"/>
          <a:lstStyle>
            <a:lvl1pPr algn="l">
              <a:defRPr sz="1200"/>
            </a:lvl1pPr>
          </a:lstStyle>
          <a:p>
            <a:r>
              <a:rPr lang="en-US" sz="600">
                <a:solidFill>
                  <a:srgbClr val="000000"/>
                </a:solidFill>
                <a:latin typeface="Verdana" panose="020B0604030504040204" pitchFamily="34" charset="0"/>
              </a:rPr>
              <a:t>Open</a:t>
            </a:r>
          </a:p>
        </p:txBody>
      </p:sp>
      <p:sp>
        <p:nvSpPr>
          <p:cNvPr id="5" name="Slide Number Placeholder 4">
            <a:extLst>
              <a:ext uri="{FF2B5EF4-FFF2-40B4-BE49-F238E27FC236}">
                <a16:creationId xmlns:a16="http://schemas.microsoft.com/office/drawing/2014/main" id="{EEDBE3B9-23F7-4A6D-96AC-5B220785992C}"/>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9DA95A-0DB2-4C02-B552-CA80F07680E5}" type="slidenum">
              <a:rPr lang="en-US" smtClean="0"/>
              <a:t>‹#›</a:t>
            </a:fld>
            <a:endParaRPr lang="en-US"/>
          </a:p>
        </p:txBody>
      </p:sp>
    </p:spTree>
    <p:extLst>
      <p:ext uri="{BB962C8B-B14F-4D97-AF65-F5344CB8AC3E}">
        <p14:creationId xmlns:p14="http://schemas.microsoft.com/office/powerpoint/2010/main" val="15445518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4.xml"/><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658E993-FDDC-42EC-ADDD-25A033EB0822}" type="datetimeFigureOut">
              <a:rPr lang="en-US" smtClean="0"/>
              <a:t>8/25/2022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2"/>
            </p:custDataLst>
          </p:nvPr>
        </p:nvSpPr>
        <p:spPr>
          <a:xfrm>
            <a:off x="0" y="6513513"/>
            <a:ext cx="9144000" cy="344487"/>
          </a:xfrm>
          <a:prstGeom prst="rect">
            <a:avLst/>
          </a:prstGeom>
        </p:spPr>
        <p:txBody>
          <a:bodyPr vert="horz" lIns="91440" tIns="45720" rIns="91440" bIns="45720" rtlCol="0" anchor="b"/>
          <a:lstStyle>
            <a:lvl1pPr algn="l">
              <a:defRPr lang="en-US" sz="600" b="0" i="0" u="none">
                <a:solidFill>
                  <a:srgbClr val="000000"/>
                </a:solidFill>
                <a:latin typeface="Verdana" panose="020B0604030504040204" pitchFamily="34" charset="0"/>
              </a:defRPr>
            </a:lvl1pPr>
          </a:lstStyle>
          <a:p>
            <a:r>
              <a:rPr lang="en-US"/>
              <a:t>Open</a:t>
            </a:r>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11573E5-74E1-4704-8636-FB8BF4EFF987}" type="slidenum">
              <a:rPr lang="en-US" smtClean="0"/>
              <a:t>‹#›</a:t>
            </a:fld>
            <a:endParaRPr lang="en-US"/>
          </a:p>
        </p:txBody>
      </p:sp>
    </p:spTree>
    <p:extLst>
      <p:ext uri="{BB962C8B-B14F-4D97-AF65-F5344CB8AC3E}">
        <p14:creationId xmlns:p14="http://schemas.microsoft.com/office/powerpoint/2010/main" val="225208983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custDataLst>
              <p:tags r:id="rId1"/>
            </p:custDataLst>
          </p:nvPr>
        </p:nvSpPr>
        <p:spPr>
          <a:xfrm>
            <a:off x="0" y="8685213"/>
            <a:ext cx="9144000"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Open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443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custDataLst>
              <p:tags r:id="rId1"/>
            </p:custDataLst>
          </p:nvPr>
        </p:nvSpPr>
        <p:spPr>
          <a:xfrm>
            <a:off x="0" y="8685213"/>
            <a:ext cx="9144000"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Open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261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a:xfrm>
            <a:off x="0" y="8685213"/>
            <a:ext cx="9144000" cy="458787"/>
          </a:xfrm>
        </p:spPr>
        <p:txBody>
          <a:bodyPr/>
          <a:lstStyle/>
          <a:p>
            <a:r>
              <a:rPr lang="en-US"/>
              <a:t>Open</a:t>
            </a:r>
          </a:p>
        </p:txBody>
      </p:sp>
      <p:sp>
        <p:nvSpPr>
          <p:cNvPr id="6" name="Slide Number Placeholder 5"/>
          <p:cNvSpPr>
            <a:spLocks noGrp="1"/>
          </p:cNvSpPr>
          <p:nvPr>
            <p:ph type="sldNum" sz="quarter" idx="5"/>
          </p:nvPr>
        </p:nvSpPr>
        <p:spPr/>
        <p:txBody>
          <a:bodyPr/>
          <a:lstStyle/>
          <a:p>
            <a:fld id="{86FCDF82-93C1-0549-BED2-51860D1A520A}" type="slidenum">
              <a:rPr lang="en-US" smtClean="0"/>
              <a:pPr/>
              <a:t>11</a:t>
            </a:fld>
            <a:endParaRPr lang="en-US"/>
          </a:p>
        </p:txBody>
      </p:sp>
    </p:spTree>
    <p:extLst>
      <p:ext uri="{BB962C8B-B14F-4D97-AF65-F5344CB8AC3E}">
        <p14:creationId xmlns:p14="http://schemas.microsoft.com/office/powerpoint/2010/main" val="143511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a:xfrm>
            <a:off x="0" y="9431599"/>
            <a:ext cx="9144000" cy="496491"/>
          </a:xfrm>
        </p:spPr>
        <p:txBody>
          <a:bodyPr/>
          <a:lstStyle/>
          <a:p>
            <a:r>
              <a:rPr lang="en-US"/>
              <a:t>Open</a:t>
            </a:r>
          </a:p>
        </p:txBody>
      </p:sp>
      <p:sp>
        <p:nvSpPr>
          <p:cNvPr id="6" name="Slide Number Placeholder 5"/>
          <p:cNvSpPr>
            <a:spLocks noGrp="1"/>
          </p:cNvSpPr>
          <p:nvPr>
            <p:ph type="sldNum" sz="quarter" idx="5"/>
          </p:nvPr>
        </p:nvSpPr>
        <p:spPr/>
        <p:txBody>
          <a:bodyPr/>
          <a:lstStyle/>
          <a:p>
            <a:fld id="{5B7C4C04-C438-4D3C-BE67-94CF387F89C0}" type="slidenum">
              <a:rPr lang="en-US" smtClean="0"/>
              <a:t>12</a:t>
            </a:fld>
            <a:endParaRPr lang="en-US"/>
          </a:p>
        </p:txBody>
      </p:sp>
    </p:spTree>
    <p:extLst>
      <p:ext uri="{BB962C8B-B14F-4D97-AF65-F5344CB8AC3E}">
        <p14:creationId xmlns:p14="http://schemas.microsoft.com/office/powerpoint/2010/main" val="2591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9119474"/>
            <a:ext cx="9144000" cy="480060"/>
          </a:xfrm>
        </p:spPr>
        <p:txBody>
          <a:bodyPr/>
          <a:lstStyle/>
          <a:p>
            <a:r>
              <a:rPr lang="en-US"/>
              <a:t>Open</a:t>
            </a:r>
          </a:p>
        </p:txBody>
      </p:sp>
      <p:sp>
        <p:nvSpPr>
          <p:cNvPr id="6" name="Slide Number Placeholder 5"/>
          <p:cNvSpPr>
            <a:spLocks noGrp="1"/>
          </p:cNvSpPr>
          <p:nvPr>
            <p:ph type="sldNum" sz="quarter" idx="12"/>
          </p:nvPr>
        </p:nvSpPr>
        <p:spPr/>
        <p:txBody>
          <a:bodyPr/>
          <a:lstStyle/>
          <a:p>
            <a:fld id="{5B7C4C04-C438-4D3C-BE67-94CF387F89C0}" type="slidenum">
              <a:rPr lang="en-US" smtClean="0"/>
              <a:t>13</a:t>
            </a:fld>
            <a:endParaRPr lang="en-US"/>
          </a:p>
        </p:txBody>
      </p:sp>
    </p:spTree>
    <p:extLst>
      <p:ext uri="{BB962C8B-B14F-4D97-AF65-F5344CB8AC3E}">
        <p14:creationId xmlns:p14="http://schemas.microsoft.com/office/powerpoint/2010/main" val="363655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a:xfrm>
            <a:off x="0" y="9431599"/>
            <a:ext cx="9144000" cy="496491"/>
          </a:xfrm>
        </p:spPr>
        <p:txBody>
          <a:bodyPr/>
          <a:lstStyle/>
          <a:p>
            <a:r>
              <a:rPr lang="en-US"/>
              <a:t>Open</a:t>
            </a:r>
          </a:p>
        </p:txBody>
      </p:sp>
      <p:sp>
        <p:nvSpPr>
          <p:cNvPr id="6" name="Slide Number Placeholder 5"/>
          <p:cNvSpPr>
            <a:spLocks noGrp="1"/>
          </p:cNvSpPr>
          <p:nvPr>
            <p:ph type="sldNum" sz="quarter" idx="5"/>
          </p:nvPr>
        </p:nvSpPr>
        <p:spPr/>
        <p:txBody>
          <a:bodyPr/>
          <a:lstStyle/>
          <a:p>
            <a:fld id="{5B7C4C04-C438-4D3C-BE67-94CF387F89C0}" type="slidenum">
              <a:rPr lang="en-US" smtClean="0"/>
              <a:t>14</a:t>
            </a:fld>
            <a:endParaRPr lang="en-US"/>
          </a:p>
        </p:txBody>
      </p:sp>
    </p:spTree>
    <p:extLst>
      <p:ext uri="{BB962C8B-B14F-4D97-AF65-F5344CB8AC3E}">
        <p14:creationId xmlns:p14="http://schemas.microsoft.com/office/powerpoint/2010/main" val="4004471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a:xfrm>
            <a:off x="0" y="9431599"/>
            <a:ext cx="9144000" cy="496491"/>
          </a:xfrm>
        </p:spPr>
        <p:txBody>
          <a:bodyPr/>
          <a:lstStyle/>
          <a:p>
            <a:r>
              <a:rPr lang="en-US"/>
              <a:t>Open</a:t>
            </a:r>
          </a:p>
        </p:txBody>
      </p:sp>
      <p:sp>
        <p:nvSpPr>
          <p:cNvPr id="6" name="Slide Number Placeholder 5"/>
          <p:cNvSpPr>
            <a:spLocks noGrp="1"/>
          </p:cNvSpPr>
          <p:nvPr>
            <p:ph type="sldNum" sz="quarter" idx="5"/>
          </p:nvPr>
        </p:nvSpPr>
        <p:spPr/>
        <p:txBody>
          <a:bodyPr/>
          <a:lstStyle/>
          <a:p>
            <a:fld id="{5B7C4C04-C438-4D3C-BE67-94CF387F89C0}" type="slidenum">
              <a:rPr lang="en-US" smtClean="0"/>
              <a:t>15</a:t>
            </a:fld>
            <a:endParaRPr lang="en-US"/>
          </a:p>
        </p:txBody>
      </p:sp>
    </p:spTree>
    <p:extLst>
      <p:ext uri="{BB962C8B-B14F-4D97-AF65-F5344CB8AC3E}">
        <p14:creationId xmlns:p14="http://schemas.microsoft.com/office/powerpoint/2010/main" val="335177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5bb85490b_0_151: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a5bb85490b_0_151: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a5bb85490b_0_151: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213" name="Google Shape;213;ga5bb85490b_0_151:notes"/>
          <p:cNvSpPr txBox="1">
            <a:spLocks noGrp="1"/>
          </p:cNvSpPr>
          <p:nvPr>
            <p:ph type="ftr" idx="11"/>
            <p:custDataLst>
              <p:tags r:id="rId1"/>
            </p:custDataLst>
          </p:nvPr>
        </p:nvSpPr>
        <p:spPr>
          <a:xfrm>
            <a:off x="0" y="9378950"/>
            <a:ext cx="9144000" cy="4953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sym typeface="Arial"/>
              </a:rPr>
              <a:t>Open</a:t>
            </a:r>
          </a:p>
        </p:txBody>
      </p:sp>
      <p:sp>
        <p:nvSpPr>
          <p:cNvPr id="214" name="Google Shape;214;ga5bb85490b_0_151: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5bb85490b_0_26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a5bb85490b_0_268:notes"/>
          <p:cNvSpPr txBox="1">
            <a:spLocks noGrp="1"/>
          </p:cNvSpPr>
          <p:nvPr>
            <p:ph type="body" idx="1"/>
          </p:nvPr>
        </p:nvSpPr>
        <p:spPr>
          <a:xfrm>
            <a:off x="679768" y="4751983"/>
            <a:ext cx="5438100" cy="388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a5bb85490b_0_268:notes"/>
          <p:cNvSpPr txBox="1">
            <a:spLocks noGrp="1"/>
          </p:cNvSpPr>
          <p:nvPr>
            <p:ph type="hdr" idx="3"/>
          </p:nvPr>
        </p:nvSpPr>
        <p:spPr>
          <a:xfrm>
            <a:off x="0" y="0"/>
            <a:ext cx="2945700" cy="495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195" name="Google Shape;195;ga5bb85490b_0_268:notes"/>
          <p:cNvSpPr txBox="1">
            <a:spLocks noGrp="1"/>
          </p:cNvSpPr>
          <p:nvPr>
            <p:ph type="ftr" idx="11"/>
            <p:custDataLst>
              <p:tags r:id="rId1"/>
            </p:custDataLst>
          </p:nvPr>
        </p:nvSpPr>
        <p:spPr>
          <a:xfrm>
            <a:off x="0" y="9378824"/>
            <a:ext cx="9144000" cy="4953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sym typeface="Arial"/>
              </a:rPr>
              <a:t>Open</a:t>
            </a:r>
          </a:p>
        </p:txBody>
      </p:sp>
      <p:sp>
        <p:nvSpPr>
          <p:cNvPr id="196" name="Google Shape;196;ga5bb85490b_0_268:notes"/>
          <p:cNvSpPr txBox="1">
            <a:spLocks noGrp="1"/>
          </p:cNvSpPr>
          <p:nvPr>
            <p:ph type="sldNum" idx="12"/>
          </p:nvPr>
        </p:nvSpPr>
        <p:spPr>
          <a:xfrm>
            <a:off x="3850443" y="9378824"/>
            <a:ext cx="2945700" cy="4953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custDataLst>
              <p:tags r:id="rId1"/>
            </p:custDataLst>
          </p:nvPr>
        </p:nvSpPr>
        <p:spPr>
          <a:xfrm>
            <a:off x="0" y="8685213"/>
            <a:ext cx="9144000"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Open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366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custDataLst>
              <p:tags r:id="rId1"/>
            </p:custDataLst>
          </p:nvPr>
        </p:nvSpPr>
        <p:spPr>
          <a:xfrm>
            <a:off x="0" y="8685213"/>
            <a:ext cx="9144000"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Open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426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custDataLst>
              <p:tags r:id="rId1"/>
            </p:custDataLst>
          </p:nvPr>
        </p:nvSpPr>
        <p:spPr>
          <a:xfrm>
            <a:off x="0" y="8685213"/>
            <a:ext cx="9144000"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Open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787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custDataLst>
              <p:tags r:id="rId1"/>
            </p:custDataLst>
          </p:nvPr>
        </p:nvSpPr>
        <p:spPr>
          <a:xfrm>
            <a:off x="0" y="8685213"/>
            <a:ext cx="9144000"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Open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649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custDataLst>
              <p:tags r:id="rId1"/>
            </p:custDataLst>
          </p:nvPr>
        </p:nvSpPr>
        <p:spPr>
          <a:xfrm>
            <a:off x="0" y="8685213"/>
            <a:ext cx="9144000"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Open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300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custDataLst>
              <p:tags r:id="rId1"/>
            </p:custDataLst>
          </p:nvPr>
        </p:nvSpPr>
        <p:spPr>
          <a:xfrm>
            <a:off x="0" y="8685213"/>
            <a:ext cx="9144000"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Open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CDF82-93C1-0549-BED2-51860D1A52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1515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6.xml"/><Relationship Id="rId1" Type="http://schemas.openxmlformats.org/officeDocument/2006/relationships/tags" Target="../tags/tag3.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4.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9C21B92-1E2B-CE49-B96B-14BDF32AEBF9}"/>
              </a:ext>
            </a:extLst>
          </p:cNvPr>
          <p:cNvSpPr>
            <a:spLocks noGrp="1"/>
          </p:cNvSpPr>
          <p:nvPr>
            <p:ph type="ctrTitle" hasCustomPrompt="1"/>
          </p:nvPr>
        </p:nvSpPr>
        <p:spPr>
          <a:xfrm>
            <a:off x="595320" y="1685333"/>
            <a:ext cx="11020949" cy="1743666"/>
          </a:xfrm>
        </p:spPr>
        <p:txBody>
          <a:bodyPr anchor="b">
            <a:no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a:t>Insert title here</a:t>
            </a:r>
          </a:p>
        </p:txBody>
      </p:sp>
      <p:sp>
        <p:nvSpPr>
          <p:cNvPr id="9" name="Subtitle 2">
            <a:extLst>
              <a:ext uri="{FF2B5EF4-FFF2-40B4-BE49-F238E27FC236}">
                <a16:creationId xmlns:a16="http://schemas.microsoft.com/office/drawing/2014/main" id="{9AD28AFC-4846-DD4C-AC3A-E46D60EF9D36}"/>
              </a:ext>
            </a:extLst>
          </p:cNvPr>
          <p:cNvSpPr>
            <a:spLocks noGrp="1"/>
          </p:cNvSpPr>
          <p:nvPr>
            <p:ph type="subTitle" idx="1" hasCustomPrompt="1"/>
          </p:nvPr>
        </p:nvSpPr>
        <p:spPr>
          <a:xfrm>
            <a:off x="596076" y="3434400"/>
            <a:ext cx="7097076" cy="1026042"/>
          </a:xfrm>
        </p:spPr>
        <p:txBody>
          <a:bodyPr>
            <a:noAutofit/>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sp>
        <p:nvSpPr>
          <p:cNvPr id="10" name="TextBox 9">
            <a:extLst>
              <a:ext uri="{FF2B5EF4-FFF2-40B4-BE49-F238E27FC236}">
                <a16:creationId xmlns:a16="http://schemas.microsoft.com/office/drawing/2014/main" id="{0B7F4DD8-DD0E-424C-9238-BD6B2322A50B}"/>
              </a:ext>
            </a:extLst>
          </p:cNvPr>
          <p:cNvSpPr txBox="1"/>
          <p:nvPr userDrawn="1"/>
        </p:nvSpPr>
        <p:spPr>
          <a:xfrm>
            <a:off x="595318" y="6028037"/>
            <a:ext cx="9122127" cy="461665"/>
          </a:xfrm>
          <a:prstGeom prst="rect">
            <a:avLst/>
          </a:prstGeom>
          <a:noFill/>
        </p:spPr>
        <p:txBody>
          <a:bodyPr wrap="square"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2022  Yayasan PETRONAS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All rights reserved. No part of this document may be reproduced in any form possible, stored in a retrieval system, transmitted and/or disseminated in any form or by any means (digital, mechanical, hard copy, recording or otherwise) without the permission of the copyright owner.</a:t>
            </a:r>
          </a:p>
        </p:txBody>
      </p:sp>
      <p:sp>
        <p:nvSpPr>
          <p:cNvPr id="12" name="Text Placeholder 16">
            <a:extLst>
              <a:ext uri="{FF2B5EF4-FFF2-40B4-BE49-F238E27FC236}">
                <a16:creationId xmlns:a16="http://schemas.microsoft.com/office/drawing/2014/main" id="{9E05A1FD-FDF4-F946-9942-0EA914A195D6}"/>
              </a:ext>
            </a:extLst>
          </p:cNvPr>
          <p:cNvSpPr>
            <a:spLocks noGrp="1"/>
          </p:cNvSpPr>
          <p:nvPr>
            <p:ph type="body" sz="quarter" idx="11" hasCustomPrompt="1"/>
          </p:nvPr>
        </p:nvSpPr>
        <p:spPr>
          <a:xfrm>
            <a:off x="595317" y="4460442"/>
            <a:ext cx="1723390" cy="28476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DD.MM.YY</a:t>
            </a:r>
          </a:p>
        </p:txBody>
      </p:sp>
      <p:pic>
        <p:nvPicPr>
          <p:cNvPr id="2" name="Picture 1">
            <a:extLst>
              <a:ext uri="{FF2B5EF4-FFF2-40B4-BE49-F238E27FC236}">
                <a16:creationId xmlns:a16="http://schemas.microsoft.com/office/drawing/2014/main" id="{FD7B8BF5-B70E-4AFE-AA01-3371DF66E2F7}"/>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
                    </a14:imgEffect>
                  </a14:imgLayer>
                </a14:imgProps>
              </a:ext>
            </a:extLst>
          </a:blip>
          <a:stretch>
            <a:fillRect/>
          </a:stretch>
        </p:blipFill>
        <p:spPr>
          <a:xfrm>
            <a:off x="595317" y="319093"/>
            <a:ext cx="2907323" cy="933450"/>
          </a:xfrm>
          <a:prstGeom prst="rect">
            <a:avLst/>
          </a:prstGeom>
        </p:spPr>
      </p:pic>
    </p:spTree>
    <p:extLst>
      <p:ext uri="{BB962C8B-B14F-4D97-AF65-F5344CB8AC3E}">
        <p14:creationId xmlns:p14="http://schemas.microsoft.com/office/powerpoint/2010/main" val="162991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4977" y="376702"/>
            <a:ext cx="7101291" cy="744146"/>
          </a:xfrm>
        </p:spPr>
        <p:txBody>
          <a:bodyPr/>
          <a:lstStyle>
            <a:lvl1pPr>
              <a:defRPr/>
            </a:lvl1p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7" name="Picture Placeholder 4">
            <a:extLst>
              <a:ext uri="{FF2B5EF4-FFF2-40B4-BE49-F238E27FC236}">
                <a16:creationId xmlns:a16="http://schemas.microsoft.com/office/drawing/2014/main" id="{313FE915-D00F-1945-A8B6-CD92D0DF0E5C}"/>
              </a:ext>
            </a:extLst>
          </p:cNvPr>
          <p:cNvSpPr>
            <a:spLocks noGrp="1"/>
          </p:cNvSpPr>
          <p:nvPr>
            <p:ph type="pic" sz="quarter" idx="11" hasCustomPrompt="1"/>
          </p:nvPr>
        </p:nvSpPr>
        <p:spPr>
          <a:xfrm>
            <a:off x="1" y="0"/>
            <a:ext cx="4130996" cy="6858000"/>
          </a:xfrm>
          <a:solidFill>
            <a:schemeClr val="bg1">
              <a:lumMod val="95000"/>
            </a:schemeClr>
          </a:solidFill>
        </p:spPr>
        <p:txBody>
          <a:bodyPr anchor="ctr" anchorCtr="0">
            <a:normAutofit/>
          </a:bodyPr>
          <a:lstStyle>
            <a:lvl1pPr marL="0" indent="0" algn="ctr">
              <a:buNone/>
              <a:defRPr sz="1200">
                <a:solidFill>
                  <a:schemeClr val="tx1"/>
                </a:solidFill>
              </a:defRPr>
            </a:lvl1pPr>
          </a:lstStyle>
          <a:p>
            <a:r>
              <a:rPr lang="en-US"/>
              <a:t>Click to insert image</a:t>
            </a:r>
          </a:p>
        </p:txBody>
      </p:sp>
      <p:sp>
        <p:nvSpPr>
          <p:cNvPr id="12" name="Text Placeholder 14">
            <a:extLst>
              <a:ext uri="{FF2B5EF4-FFF2-40B4-BE49-F238E27FC236}">
                <a16:creationId xmlns:a16="http://schemas.microsoft.com/office/drawing/2014/main" id="{2E2ED0D0-2C22-BB4C-8B0E-07933DF6A0ED}"/>
              </a:ext>
            </a:extLst>
          </p:cNvPr>
          <p:cNvSpPr>
            <a:spLocks noGrp="1"/>
          </p:cNvSpPr>
          <p:nvPr>
            <p:ph type="body" sz="quarter" idx="10" hasCustomPrompt="1"/>
          </p:nvPr>
        </p:nvSpPr>
        <p:spPr>
          <a:xfrm>
            <a:off x="4514977" y="1306800"/>
            <a:ext cx="7101291"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0" name="TextBox 9">
            <a:extLst>
              <a:ext uri="{FF2B5EF4-FFF2-40B4-BE49-F238E27FC236}">
                <a16:creationId xmlns:a16="http://schemas.microsoft.com/office/drawing/2014/main" id="{CA36C4ED-B91C-4D34-9D93-578C03F79489}"/>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42421853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9" name="Text Placeholder 13">
            <a:extLst>
              <a:ext uri="{FF2B5EF4-FFF2-40B4-BE49-F238E27FC236}">
                <a16:creationId xmlns:a16="http://schemas.microsoft.com/office/drawing/2014/main" id="{39E7C400-D876-1B4D-ABBC-8AC7B36A2F98}"/>
              </a:ext>
            </a:extLst>
          </p:cNvPr>
          <p:cNvSpPr>
            <a:spLocks noGrp="1"/>
          </p:cNvSpPr>
          <p:nvPr>
            <p:ph type="body" sz="quarter" idx="14" hasCustomPrompt="1"/>
          </p:nvPr>
        </p:nvSpPr>
        <p:spPr>
          <a:xfrm>
            <a:off x="515938" y="1234986"/>
            <a:ext cx="3535200"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9" name="Content Placeholder 6">
            <a:extLst>
              <a:ext uri="{FF2B5EF4-FFF2-40B4-BE49-F238E27FC236}">
                <a16:creationId xmlns:a16="http://schemas.microsoft.com/office/drawing/2014/main" id="{01F4F26E-21F2-224A-B295-8F31F19CB8F1}"/>
              </a:ext>
            </a:extLst>
          </p:cNvPr>
          <p:cNvSpPr>
            <a:spLocks noGrp="1"/>
          </p:cNvSpPr>
          <p:nvPr>
            <p:ph sz="quarter" idx="16"/>
          </p:nvPr>
        </p:nvSpPr>
        <p:spPr>
          <a:xfrm>
            <a:off x="4587537" y="1235075"/>
            <a:ext cx="7088525"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1">
            <a:extLst>
              <a:ext uri="{FF2B5EF4-FFF2-40B4-BE49-F238E27FC236}">
                <a16:creationId xmlns:a16="http://schemas.microsoft.com/office/drawing/2014/main" id="{7E03EB46-C4CC-464C-9AF6-82D82CF163F0}"/>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10" name="Picture 9" descr="A close up of a logo&#10;&#10;Description automatically generated">
            <a:extLst>
              <a:ext uri="{FF2B5EF4-FFF2-40B4-BE49-F238E27FC236}">
                <a16:creationId xmlns:a16="http://schemas.microsoft.com/office/drawing/2014/main" id="{76E2D91E-C878-4BE0-BF01-7B4F192BAABD}"/>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703270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1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2019 </a:t>
            </a:r>
            <a:r>
              <a:rPr lang="pt" sz="800" err="1">
                <a:solidFill>
                  <a:srgbClr val="00B1A9"/>
                </a:solidFill>
              </a:rPr>
              <a:t>Petroliam</a:t>
            </a:r>
            <a:r>
              <a:rPr lang="pt" sz="800">
                <a:solidFill>
                  <a:srgbClr val="00B1A9"/>
                </a:solidFill>
              </a:rPr>
              <a:t> </a:t>
            </a:r>
            <a:r>
              <a:rPr lang="pt" sz="800" err="1">
                <a:solidFill>
                  <a:srgbClr val="00B1A9"/>
                </a:solidFill>
              </a:rPr>
              <a:t>Nasional</a:t>
            </a:r>
            <a:r>
              <a:rPr lang="pt" sz="800">
                <a:solidFill>
                  <a:srgbClr val="00B1A9"/>
                </a:solidFill>
              </a:rPr>
              <a:t> </a:t>
            </a:r>
            <a:r>
              <a:rPr lang="pt" sz="800" err="1">
                <a:solidFill>
                  <a:srgbClr val="00B1A9"/>
                </a:solidFill>
              </a:rPr>
              <a:t>Berhad</a:t>
            </a:r>
            <a:r>
              <a:rPr lang="pt" sz="800">
                <a:solidFill>
                  <a:srgbClr val="00B1A9"/>
                </a:solidFill>
              </a:rPr>
              <a:t> (PETRONAS)     |</a:t>
            </a:r>
            <a:endParaRPr lang="en-US" sz="800">
              <a:solidFill>
                <a:srgbClr val="00B1A9"/>
              </a:solidFill>
            </a:endParaRPr>
          </a:p>
        </p:txBody>
      </p:sp>
      <p:sp>
        <p:nvSpPr>
          <p:cNvPr id="20" name="Text Placeholder 13">
            <a:extLst>
              <a:ext uri="{FF2B5EF4-FFF2-40B4-BE49-F238E27FC236}">
                <a16:creationId xmlns:a16="http://schemas.microsoft.com/office/drawing/2014/main" id="{8762926E-123F-D74B-9640-D264C41786A1}"/>
              </a:ext>
            </a:extLst>
          </p:cNvPr>
          <p:cNvSpPr>
            <a:spLocks noGrp="1"/>
          </p:cNvSpPr>
          <p:nvPr>
            <p:ph type="body" sz="quarter" idx="14" hasCustomPrompt="1"/>
          </p:nvPr>
        </p:nvSpPr>
        <p:spPr>
          <a:xfrm>
            <a:off x="515937" y="1234986"/>
            <a:ext cx="5318447"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5" name="Title 1">
            <a:extLst>
              <a:ext uri="{FF2B5EF4-FFF2-40B4-BE49-F238E27FC236}">
                <a16:creationId xmlns:a16="http://schemas.microsoft.com/office/drawing/2014/main" id="{3878B502-0371-3E4D-A780-4D53CB18A975}"/>
              </a:ext>
            </a:extLst>
          </p:cNvPr>
          <p:cNvSpPr>
            <a:spLocks noGrp="1"/>
          </p:cNvSpPr>
          <p:nvPr>
            <p:ph type="title" hasCustomPrompt="1"/>
          </p:nvPr>
        </p:nvSpPr>
        <p:spPr>
          <a:xfrm>
            <a:off x="528639" y="368300"/>
            <a:ext cx="5305744"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14" name="Picture Placeholder 4">
            <a:extLst>
              <a:ext uri="{FF2B5EF4-FFF2-40B4-BE49-F238E27FC236}">
                <a16:creationId xmlns:a16="http://schemas.microsoft.com/office/drawing/2014/main" id="{8544DBCB-C2E9-8E4F-9E0E-782D67AF0A51}"/>
              </a:ext>
            </a:extLst>
          </p:cNvPr>
          <p:cNvSpPr>
            <a:spLocks noGrp="1"/>
          </p:cNvSpPr>
          <p:nvPr>
            <p:ph type="pic" sz="quarter" idx="17" hasCustomPrompt="1"/>
          </p:nvPr>
        </p:nvSpPr>
        <p:spPr>
          <a:xfrm>
            <a:off x="6357616" y="0"/>
            <a:ext cx="5834383"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pic>
        <p:nvPicPr>
          <p:cNvPr id="8" name="Picture 7" descr="A close up of a logo&#10;&#10;Description automatically generated">
            <a:extLst>
              <a:ext uri="{FF2B5EF4-FFF2-40B4-BE49-F238E27FC236}">
                <a16:creationId xmlns:a16="http://schemas.microsoft.com/office/drawing/2014/main" id="{FD0E62A0-F7CF-40CF-8892-52DB1FD14101}"/>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5345070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1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2019 </a:t>
            </a:r>
            <a:r>
              <a:rPr lang="pt" sz="800" err="1">
                <a:solidFill>
                  <a:srgbClr val="00B1A9"/>
                </a:solidFill>
              </a:rPr>
              <a:t>Petroliam</a:t>
            </a:r>
            <a:r>
              <a:rPr lang="pt" sz="800">
                <a:solidFill>
                  <a:srgbClr val="00B1A9"/>
                </a:solidFill>
              </a:rPr>
              <a:t> </a:t>
            </a:r>
            <a:r>
              <a:rPr lang="pt" sz="800" err="1">
                <a:solidFill>
                  <a:srgbClr val="00B1A9"/>
                </a:solidFill>
              </a:rPr>
              <a:t>Nasional</a:t>
            </a:r>
            <a:r>
              <a:rPr lang="pt" sz="800">
                <a:solidFill>
                  <a:srgbClr val="00B1A9"/>
                </a:solidFill>
              </a:rPr>
              <a:t> </a:t>
            </a:r>
            <a:r>
              <a:rPr lang="pt" sz="800" err="1">
                <a:solidFill>
                  <a:srgbClr val="00B1A9"/>
                </a:solidFill>
              </a:rPr>
              <a:t>Berhad</a:t>
            </a:r>
            <a:r>
              <a:rPr lang="pt" sz="800">
                <a:solidFill>
                  <a:srgbClr val="00B1A9"/>
                </a:solidFill>
              </a:rPr>
              <a:t> (PETRONAS)     |</a:t>
            </a:r>
            <a:endParaRPr lang="en-US" sz="800">
              <a:solidFill>
                <a:srgbClr val="00B1A9"/>
              </a:solidFill>
            </a:endParaRPr>
          </a:p>
        </p:txBody>
      </p:sp>
      <p:sp>
        <p:nvSpPr>
          <p:cNvPr id="10" name="Content Placeholder 6">
            <a:extLst>
              <a:ext uri="{FF2B5EF4-FFF2-40B4-BE49-F238E27FC236}">
                <a16:creationId xmlns:a16="http://schemas.microsoft.com/office/drawing/2014/main" id="{05917B13-2354-A04A-A2D5-FF4CFEF3F862}"/>
              </a:ext>
            </a:extLst>
          </p:cNvPr>
          <p:cNvSpPr>
            <a:spLocks noGrp="1"/>
          </p:cNvSpPr>
          <p:nvPr>
            <p:ph sz="quarter" idx="17" hasCustomPrompt="1"/>
          </p:nvPr>
        </p:nvSpPr>
        <p:spPr>
          <a:xfrm>
            <a:off x="528638" y="1235075"/>
            <a:ext cx="7075824" cy="4881563"/>
          </a:xfrm>
        </p:spPr>
        <p:txBody>
          <a:bodyPr/>
          <a:lstStyle>
            <a:lvl1pPr>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0" name="Title 1">
            <a:extLst>
              <a:ext uri="{FF2B5EF4-FFF2-40B4-BE49-F238E27FC236}">
                <a16:creationId xmlns:a16="http://schemas.microsoft.com/office/drawing/2014/main" id="{84AEBEDC-4258-8F46-8C7E-AE4DD813507A}"/>
              </a:ext>
            </a:extLst>
          </p:cNvPr>
          <p:cNvSpPr>
            <a:spLocks noGrp="1"/>
          </p:cNvSpPr>
          <p:nvPr>
            <p:ph type="title" hasCustomPrompt="1"/>
          </p:nvPr>
        </p:nvSpPr>
        <p:spPr>
          <a:xfrm>
            <a:off x="528639" y="368300"/>
            <a:ext cx="7075824"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13" name="Picture Placeholder 4">
            <a:extLst>
              <a:ext uri="{FF2B5EF4-FFF2-40B4-BE49-F238E27FC236}">
                <a16:creationId xmlns:a16="http://schemas.microsoft.com/office/drawing/2014/main" id="{CCAAC1F8-DC87-0D4F-A824-25897149CEBD}"/>
              </a:ext>
            </a:extLst>
          </p:cNvPr>
          <p:cNvSpPr>
            <a:spLocks noGrp="1"/>
          </p:cNvSpPr>
          <p:nvPr>
            <p:ph type="pic" sz="quarter" idx="18" hasCustomPrompt="1"/>
          </p:nvPr>
        </p:nvSpPr>
        <p:spPr>
          <a:xfrm>
            <a:off x="8140861" y="0"/>
            <a:ext cx="4051138"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pic>
        <p:nvPicPr>
          <p:cNvPr id="8" name="Picture 7" descr="A close up of a logo&#10;&#10;Description automatically generated">
            <a:extLst>
              <a:ext uri="{FF2B5EF4-FFF2-40B4-BE49-F238E27FC236}">
                <a16:creationId xmlns:a16="http://schemas.microsoft.com/office/drawing/2014/main" id="{2ED658D5-6C54-4A57-93FE-26746B1DAEBD}"/>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927811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2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pic>
        <p:nvPicPr>
          <p:cNvPr id="8" name="Picture 7">
            <a:extLst>
              <a:ext uri="{FF2B5EF4-FFF2-40B4-BE49-F238E27FC236}">
                <a16:creationId xmlns:a16="http://schemas.microsoft.com/office/drawing/2014/main" id="{8920AF90-BD79-D64D-BDD2-391E00B9FF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638" y="6340038"/>
            <a:ext cx="837849" cy="299323"/>
          </a:xfrm>
          <a:prstGeom prst="rect">
            <a:avLst/>
          </a:prstGeom>
        </p:spPr>
      </p:pic>
      <p:sp>
        <p:nvSpPr>
          <p:cNvPr id="14" name="Content Placeholder 6">
            <a:extLst>
              <a:ext uri="{FF2B5EF4-FFF2-40B4-BE49-F238E27FC236}">
                <a16:creationId xmlns:a16="http://schemas.microsoft.com/office/drawing/2014/main" id="{26E5D0E0-15B3-A746-B109-ED82918511CD}"/>
              </a:ext>
            </a:extLst>
          </p:cNvPr>
          <p:cNvSpPr>
            <a:spLocks noGrp="1"/>
          </p:cNvSpPr>
          <p:nvPr>
            <p:ph sz="quarter" idx="16" hasCustomPrompt="1"/>
          </p:nvPr>
        </p:nvSpPr>
        <p:spPr>
          <a:xfrm>
            <a:off x="4579777" y="1235075"/>
            <a:ext cx="7096285" cy="4881563"/>
          </a:xfrm>
        </p:spPr>
        <p:txBody>
          <a:bodyPr/>
          <a:lstStyle>
            <a:lvl1pPr>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4" name="Title 1">
            <a:extLst>
              <a:ext uri="{FF2B5EF4-FFF2-40B4-BE49-F238E27FC236}">
                <a16:creationId xmlns:a16="http://schemas.microsoft.com/office/drawing/2014/main" id="{C9789F5C-CC6E-1F41-A365-575B13846BE3}"/>
              </a:ext>
            </a:extLst>
          </p:cNvPr>
          <p:cNvSpPr>
            <a:spLocks noGrp="1"/>
          </p:cNvSpPr>
          <p:nvPr>
            <p:ph type="title" hasCustomPrompt="1"/>
          </p:nvPr>
        </p:nvSpPr>
        <p:spPr>
          <a:xfrm>
            <a:off x="4579777" y="368300"/>
            <a:ext cx="7096286"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9" name="Picture Placeholder 4">
            <a:extLst>
              <a:ext uri="{FF2B5EF4-FFF2-40B4-BE49-F238E27FC236}">
                <a16:creationId xmlns:a16="http://schemas.microsoft.com/office/drawing/2014/main" id="{04AD6740-7075-D845-9577-EF331C5900AA}"/>
              </a:ext>
            </a:extLst>
          </p:cNvPr>
          <p:cNvSpPr>
            <a:spLocks noGrp="1"/>
          </p:cNvSpPr>
          <p:nvPr>
            <p:ph type="pic" sz="quarter" idx="18" hasCustomPrompt="1"/>
          </p:nvPr>
        </p:nvSpPr>
        <p:spPr>
          <a:xfrm>
            <a:off x="0" y="0"/>
            <a:ext cx="4051138" cy="6858000"/>
          </a:xfrm>
          <a:solidFill>
            <a:schemeClr val="bg1">
              <a:lumMod val="95000"/>
            </a:schemeClr>
          </a:solidFill>
        </p:spPr>
        <p:txBody>
          <a:bodyPr anchor="ctr" anchorCtr="0"/>
          <a:lstStyle>
            <a:lvl1pPr marL="0" indent="0" algn="ctr">
              <a:buNone/>
              <a:defRPr>
                <a:solidFill>
                  <a:schemeClr val="bg1"/>
                </a:solidFill>
              </a:defRPr>
            </a:lvl1pPr>
          </a:lstStyle>
          <a:p>
            <a:r>
              <a:rPr lang="en-US"/>
              <a:t>Click to insert image</a:t>
            </a:r>
          </a:p>
        </p:txBody>
      </p:sp>
    </p:spTree>
    <p:extLst>
      <p:ext uri="{BB962C8B-B14F-4D97-AF65-F5344CB8AC3E}">
        <p14:creationId xmlns:p14="http://schemas.microsoft.com/office/powerpoint/2010/main" val="40698521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BC4FE55-FE0F-6444-B1AD-DDA4EA307837}"/>
              </a:ext>
            </a:extLst>
          </p:cNvPr>
          <p:cNvSpPr>
            <a:spLocks noGrp="1"/>
          </p:cNvSpPr>
          <p:nvPr>
            <p:ph sz="quarter" idx="4" hasCustomPrompt="1"/>
          </p:nvPr>
        </p:nvSpPr>
        <p:spPr>
          <a:xfrm>
            <a:off x="6370312" y="1234986"/>
            <a:ext cx="5305750" cy="4881652"/>
          </a:xfrm>
        </p:spPr>
        <p:txBody>
          <a:bodyPr wrap="square">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78C40434-0F1B-C84F-BE0E-83F79A59720E}"/>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37F0358A-ED75-E74E-8863-7CBE9D207BCF}"/>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10" name="Text Placeholder 13">
            <a:extLst>
              <a:ext uri="{FF2B5EF4-FFF2-40B4-BE49-F238E27FC236}">
                <a16:creationId xmlns:a16="http://schemas.microsoft.com/office/drawing/2014/main" id="{F748CB81-AEA0-1F4E-9D39-3C4304B31517}"/>
              </a:ext>
            </a:extLst>
          </p:cNvPr>
          <p:cNvSpPr>
            <a:spLocks noGrp="1"/>
          </p:cNvSpPr>
          <p:nvPr>
            <p:ph type="body" sz="quarter" idx="14" hasCustomPrompt="1"/>
          </p:nvPr>
        </p:nvSpPr>
        <p:spPr>
          <a:xfrm>
            <a:off x="515938" y="1234986"/>
            <a:ext cx="5318446" cy="4881652"/>
          </a:xfrm>
        </p:spPr>
        <p:txBody>
          <a:bodyPr>
            <a:noAutofit/>
          </a:bodyPr>
          <a:lstStyle>
            <a:lvl1pPr marL="0" indent="0">
              <a:lnSpc>
                <a:spcPct val="100000"/>
              </a:lnSpc>
              <a:spcAft>
                <a:spcPts val="1000"/>
              </a:spcAft>
              <a:buNone/>
              <a:defRPr sz="5000" b="1" i="0">
                <a:solidFill>
                  <a:srgbClr val="00B1A9"/>
                </a:solidFill>
                <a:latin typeface="Arial Black" panose="020B0604020202020204" pitchFamily="34" charset="0"/>
                <a:cs typeface="Arial Black" panose="020B0604020202020204" pitchFamily="34" charset="0"/>
              </a:defRPr>
            </a:lvl1pPr>
          </a:lstStyle>
          <a:p>
            <a:pPr lvl="0"/>
            <a:r>
              <a:rPr lang="en-US"/>
              <a:t>“Insert a quote here investing in visionary thinkers and technologies”</a:t>
            </a:r>
          </a:p>
        </p:txBody>
      </p:sp>
      <p:sp>
        <p:nvSpPr>
          <p:cNvPr id="20" name="Title 1">
            <a:extLst>
              <a:ext uri="{FF2B5EF4-FFF2-40B4-BE49-F238E27FC236}">
                <a16:creationId xmlns:a16="http://schemas.microsoft.com/office/drawing/2014/main" id="{78EA725C-E44D-584C-BF08-D0F784444326}"/>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8" name="Picture 7" descr="A close up of a logo&#10;&#10;Description automatically generated">
            <a:extLst>
              <a:ext uri="{FF2B5EF4-FFF2-40B4-BE49-F238E27FC236}">
                <a16:creationId xmlns:a16="http://schemas.microsoft.com/office/drawing/2014/main" id="{EB57BC9E-C92E-40A1-AF28-A44F417B193C}"/>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776253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092A210-BF9C-334E-B3DC-069B1291528B}"/>
              </a:ext>
            </a:extLst>
          </p:cNvPr>
          <p:cNvSpPr>
            <a:spLocks noGrp="1"/>
          </p:cNvSpPr>
          <p:nvPr>
            <p:ph type="body" sz="quarter" idx="17" hasCustomPrompt="1"/>
          </p:nvPr>
        </p:nvSpPr>
        <p:spPr>
          <a:xfrm>
            <a:off x="528639"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17" name="Text Placeholder 15">
            <a:extLst>
              <a:ext uri="{FF2B5EF4-FFF2-40B4-BE49-F238E27FC236}">
                <a16:creationId xmlns:a16="http://schemas.microsoft.com/office/drawing/2014/main" id="{011BA8FC-1F79-1D48-BC84-E9473BB1E09A}"/>
              </a:ext>
            </a:extLst>
          </p:cNvPr>
          <p:cNvSpPr>
            <a:spLocks noGrp="1"/>
          </p:cNvSpPr>
          <p:nvPr>
            <p:ph type="body" sz="quarter" idx="18" hasCustomPrompt="1"/>
          </p:nvPr>
        </p:nvSpPr>
        <p:spPr>
          <a:xfrm>
            <a:off x="528638"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0" name="Text Placeholder 15">
            <a:extLst>
              <a:ext uri="{FF2B5EF4-FFF2-40B4-BE49-F238E27FC236}">
                <a16:creationId xmlns:a16="http://schemas.microsoft.com/office/drawing/2014/main" id="{498DFEE5-6D15-D04A-A5B9-E954AC9B63AA}"/>
              </a:ext>
            </a:extLst>
          </p:cNvPr>
          <p:cNvSpPr>
            <a:spLocks noGrp="1"/>
          </p:cNvSpPr>
          <p:nvPr>
            <p:ph type="body" sz="quarter" idx="19" hasCustomPrompt="1"/>
          </p:nvPr>
        </p:nvSpPr>
        <p:spPr>
          <a:xfrm>
            <a:off x="3544785"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1" name="Text Placeholder 15">
            <a:extLst>
              <a:ext uri="{FF2B5EF4-FFF2-40B4-BE49-F238E27FC236}">
                <a16:creationId xmlns:a16="http://schemas.microsoft.com/office/drawing/2014/main" id="{F9EA07A5-77EC-A341-AC8C-98280DAAE308}"/>
              </a:ext>
            </a:extLst>
          </p:cNvPr>
          <p:cNvSpPr>
            <a:spLocks noGrp="1"/>
          </p:cNvSpPr>
          <p:nvPr>
            <p:ph type="body" sz="quarter" idx="20" hasCustomPrompt="1"/>
          </p:nvPr>
        </p:nvSpPr>
        <p:spPr>
          <a:xfrm>
            <a:off x="3551766"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2" name="Text Placeholder 15">
            <a:extLst>
              <a:ext uri="{FF2B5EF4-FFF2-40B4-BE49-F238E27FC236}">
                <a16:creationId xmlns:a16="http://schemas.microsoft.com/office/drawing/2014/main" id="{E9B2387C-3CE0-1745-B78C-BA5E42758E43}"/>
              </a:ext>
            </a:extLst>
          </p:cNvPr>
          <p:cNvSpPr>
            <a:spLocks noGrp="1"/>
          </p:cNvSpPr>
          <p:nvPr>
            <p:ph type="body" sz="quarter" idx="21" hasCustomPrompt="1"/>
          </p:nvPr>
        </p:nvSpPr>
        <p:spPr>
          <a:xfrm>
            <a:off x="6560931" y="3748183"/>
            <a:ext cx="2090191"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3" name="Text Placeholder 15">
            <a:extLst>
              <a:ext uri="{FF2B5EF4-FFF2-40B4-BE49-F238E27FC236}">
                <a16:creationId xmlns:a16="http://schemas.microsoft.com/office/drawing/2014/main" id="{3BE6B94E-66E0-7B45-9E15-8860414F1BBC}"/>
              </a:ext>
            </a:extLst>
          </p:cNvPr>
          <p:cNvSpPr>
            <a:spLocks noGrp="1"/>
          </p:cNvSpPr>
          <p:nvPr>
            <p:ph type="body" sz="quarter" idx="22" hasCustomPrompt="1"/>
          </p:nvPr>
        </p:nvSpPr>
        <p:spPr>
          <a:xfrm>
            <a:off x="6552136"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4" name="Text Placeholder 15">
            <a:extLst>
              <a:ext uri="{FF2B5EF4-FFF2-40B4-BE49-F238E27FC236}">
                <a16:creationId xmlns:a16="http://schemas.microsoft.com/office/drawing/2014/main" id="{61D3925C-ED51-E843-B09A-97B41662DAAF}"/>
              </a:ext>
            </a:extLst>
          </p:cNvPr>
          <p:cNvSpPr>
            <a:spLocks noGrp="1"/>
          </p:cNvSpPr>
          <p:nvPr>
            <p:ph type="body" sz="quarter" idx="23" hasCustomPrompt="1"/>
          </p:nvPr>
        </p:nvSpPr>
        <p:spPr>
          <a:xfrm>
            <a:off x="9577077"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5" name="Text Placeholder 15">
            <a:extLst>
              <a:ext uri="{FF2B5EF4-FFF2-40B4-BE49-F238E27FC236}">
                <a16:creationId xmlns:a16="http://schemas.microsoft.com/office/drawing/2014/main" id="{8433C5FA-1864-CC49-9E48-EEC5D1706B51}"/>
              </a:ext>
            </a:extLst>
          </p:cNvPr>
          <p:cNvSpPr>
            <a:spLocks noGrp="1"/>
          </p:cNvSpPr>
          <p:nvPr>
            <p:ph type="body" sz="quarter" idx="24" hasCustomPrompt="1"/>
          </p:nvPr>
        </p:nvSpPr>
        <p:spPr>
          <a:xfrm>
            <a:off x="9575263" y="4073278"/>
            <a:ext cx="2100799"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9" name="Picture Placeholder 8">
            <a:extLst>
              <a:ext uri="{FF2B5EF4-FFF2-40B4-BE49-F238E27FC236}">
                <a16:creationId xmlns:a16="http://schemas.microsoft.com/office/drawing/2014/main" id="{BFEF9ACF-4C4A-3F4F-B788-3F06B7543CE9}"/>
              </a:ext>
            </a:extLst>
          </p:cNvPr>
          <p:cNvSpPr>
            <a:spLocks noGrp="1" noChangeAspect="1"/>
          </p:cNvSpPr>
          <p:nvPr>
            <p:ph type="pic" sz="quarter" idx="13" hasCustomPrompt="1"/>
          </p:nvPr>
        </p:nvSpPr>
        <p:spPr>
          <a:xfrm>
            <a:off x="829331" y="1989312"/>
            <a:ext cx="1497600" cy="1317600"/>
          </a:xfrm>
          <a:blipFill>
            <a:blip r:embed="rId2"/>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2" name="Picture Placeholder 8">
            <a:extLst>
              <a:ext uri="{FF2B5EF4-FFF2-40B4-BE49-F238E27FC236}">
                <a16:creationId xmlns:a16="http://schemas.microsoft.com/office/drawing/2014/main" id="{58E3ADDE-6567-444C-AAA3-2CC137862B40}"/>
              </a:ext>
            </a:extLst>
          </p:cNvPr>
          <p:cNvSpPr>
            <a:spLocks noGrp="1"/>
          </p:cNvSpPr>
          <p:nvPr>
            <p:ph type="pic" sz="quarter" idx="14" hasCustomPrompt="1"/>
          </p:nvPr>
        </p:nvSpPr>
        <p:spPr>
          <a:xfrm>
            <a:off x="3742659" y="2088312"/>
            <a:ext cx="1717199" cy="1170000"/>
          </a:xfrm>
          <a:blipFill>
            <a:blip r:embed="rId3"/>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3" name="Picture Placeholder 8">
            <a:extLst>
              <a:ext uri="{FF2B5EF4-FFF2-40B4-BE49-F238E27FC236}">
                <a16:creationId xmlns:a16="http://schemas.microsoft.com/office/drawing/2014/main" id="{B10C2354-5991-B547-B547-8BB81D3D72D5}"/>
              </a:ext>
            </a:extLst>
          </p:cNvPr>
          <p:cNvSpPr>
            <a:spLocks noGrp="1"/>
          </p:cNvSpPr>
          <p:nvPr>
            <p:ph type="pic" sz="quarter" idx="15" hasCustomPrompt="1"/>
          </p:nvPr>
        </p:nvSpPr>
        <p:spPr>
          <a:xfrm>
            <a:off x="7153429" y="2037912"/>
            <a:ext cx="896400" cy="1220400"/>
          </a:xfrm>
          <a:blipFill>
            <a:blip r:embed="rId4"/>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4" name="Picture Placeholder 8">
            <a:extLst>
              <a:ext uri="{FF2B5EF4-FFF2-40B4-BE49-F238E27FC236}">
                <a16:creationId xmlns:a16="http://schemas.microsoft.com/office/drawing/2014/main" id="{E74FD7CC-DDA4-DB43-9739-BC44AEFEF797}"/>
              </a:ext>
            </a:extLst>
          </p:cNvPr>
          <p:cNvSpPr>
            <a:spLocks noGrp="1"/>
          </p:cNvSpPr>
          <p:nvPr>
            <p:ph type="pic" sz="quarter" idx="16" hasCustomPrompt="1"/>
          </p:nvPr>
        </p:nvSpPr>
        <p:spPr>
          <a:xfrm>
            <a:off x="9941662" y="1982112"/>
            <a:ext cx="1368000" cy="1332000"/>
          </a:xfrm>
          <a:blipFill>
            <a:blip r:embed="rId5"/>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26" name="Slide Number Placeholder 5">
            <a:extLst>
              <a:ext uri="{FF2B5EF4-FFF2-40B4-BE49-F238E27FC236}">
                <a16:creationId xmlns:a16="http://schemas.microsoft.com/office/drawing/2014/main" id="{E1A44120-9613-DB4D-8E81-6D45C9E58802}"/>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27" name="TextBox 26">
            <a:extLst>
              <a:ext uri="{FF2B5EF4-FFF2-40B4-BE49-F238E27FC236}">
                <a16:creationId xmlns:a16="http://schemas.microsoft.com/office/drawing/2014/main" id="{63E57E89-A31D-0744-9D2C-0D1CB044649D}"/>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32" name="Title 1">
            <a:extLst>
              <a:ext uri="{FF2B5EF4-FFF2-40B4-BE49-F238E27FC236}">
                <a16:creationId xmlns:a16="http://schemas.microsoft.com/office/drawing/2014/main" id="{E561C834-132B-5C4D-9EF2-355AA69A957C}"/>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18" name="Picture 17" descr="A close up of a logo&#10;&#10;Description automatically generated">
            <a:extLst>
              <a:ext uri="{FF2B5EF4-FFF2-40B4-BE49-F238E27FC236}">
                <a16:creationId xmlns:a16="http://schemas.microsoft.com/office/drawing/2014/main" id="{1DCEBE8B-5CBD-4E98-96A2-3BD5ED678AED}"/>
              </a:ext>
            </a:extLst>
          </p:cNvPr>
          <p:cNvPicPr>
            <a:picLocks noChangeAspect="1"/>
          </p:cNvPicPr>
          <p:nvPr userDrawn="1"/>
        </p:nvPicPr>
        <p:blipFill>
          <a:blip r:embed="rId6"/>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40992365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ull medi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8D8F1C0-0165-F84D-A9A1-2F3499F4409B}"/>
              </a:ext>
            </a:extLst>
          </p:cNvPr>
          <p:cNvSpPr>
            <a:spLocks noGrp="1"/>
          </p:cNvSpPr>
          <p:nvPr>
            <p:ph type="pic" sz="quarter" idx="14" hasCustomPrompt="1"/>
          </p:nvPr>
        </p:nvSpPr>
        <p:spPr>
          <a:xfrm>
            <a:off x="0" y="0"/>
            <a:ext cx="12192000"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sp>
        <p:nvSpPr>
          <p:cNvPr id="6" name="Text Placeholder 13">
            <a:extLst>
              <a:ext uri="{FF2B5EF4-FFF2-40B4-BE49-F238E27FC236}">
                <a16:creationId xmlns:a16="http://schemas.microsoft.com/office/drawing/2014/main" id="{624B90F7-4A6F-DD47-AA4F-E9856C4F6261}"/>
              </a:ext>
            </a:extLst>
          </p:cNvPr>
          <p:cNvSpPr>
            <a:spLocks noGrp="1"/>
          </p:cNvSpPr>
          <p:nvPr>
            <p:ph type="body" sz="quarter" idx="13" hasCustomPrompt="1"/>
          </p:nvPr>
        </p:nvSpPr>
        <p:spPr>
          <a:xfrm>
            <a:off x="7251192" y="368300"/>
            <a:ext cx="4424871" cy="1432220"/>
          </a:xfrm>
        </p:spPr>
        <p:txBody>
          <a:bodyPr>
            <a:normAutofit/>
          </a:bodyPr>
          <a:lstStyle>
            <a:lvl1pPr marL="0" indent="0">
              <a:buNone/>
              <a:defRPr sz="5000" b="1" i="0">
                <a:solidFill>
                  <a:srgbClr val="00B1A9"/>
                </a:solidFill>
                <a:latin typeface="Arial Black" panose="020B0604020202020204" pitchFamily="34" charset="0"/>
                <a:cs typeface="Arial Black" panose="020B0604020202020204" pitchFamily="34" charset="0"/>
              </a:defRPr>
            </a:lvl1pPr>
            <a:lvl2pPr>
              <a:defRPr b="1" i="0">
                <a:solidFill>
                  <a:srgbClr val="00B1A9"/>
                </a:solidFill>
                <a:latin typeface="Arial Black" panose="020B0604020202020204" pitchFamily="34" charset="0"/>
                <a:cs typeface="Arial Black" panose="020B0604020202020204" pitchFamily="34" charset="0"/>
              </a:defRPr>
            </a:lvl2pPr>
            <a:lvl3pPr>
              <a:defRPr b="1" i="0">
                <a:solidFill>
                  <a:srgbClr val="00B1A9"/>
                </a:solidFill>
                <a:latin typeface="Arial Black" panose="020B0604020202020204" pitchFamily="34" charset="0"/>
                <a:cs typeface="Arial Black" panose="020B0604020202020204" pitchFamily="34" charset="0"/>
              </a:defRPr>
            </a:lvl3pPr>
            <a:lvl4pPr>
              <a:defRPr b="1" i="0">
                <a:solidFill>
                  <a:srgbClr val="00B1A9"/>
                </a:solidFill>
                <a:latin typeface="Arial Black" panose="020B0604020202020204" pitchFamily="34" charset="0"/>
                <a:cs typeface="Arial Black" panose="020B0604020202020204" pitchFamily="34" charset="0"/>
              </a:defRPr>
            </a:lvl4pPr>
            <a:lvl5pPr>
              <a:defRPr b="1" i="0">
                <a:solidFill>
                  <a:srgbClr val="00B1A9"/>
                </a:solidFill>
                <a:latin typeface="Arial Black" panose="020B0604020202020204" pitchFamily="34" charset="0"/>
                <a:cs typeface="Arial Black" panose="020B0604020202020204" pitchFamily="34" charset="0"/>
              </a:defRPr>
            </a:lvl5pPr>
          </a:lstStyle>
          <a:p>
            <a:pPr lvl="0"/>
            <a:r>
              <a:rPr lang="en-US"/>
              <a:t>“Insert a quote here”</a:t>
            </a:r>
          </a:p>
        </p:txBody>
      </p:sp>
      <p:pic>
        <p:nvPicPr>
          <p:cNvPr id="5" name="Picture 4" descr="A close up of a logo&#10;&#10;Description automatically generated">
            <a:extLst>
              <a:ext uri="{FF2B5EF4-FFF2-40B4-BE49-F238E27FC236}">
                <a16:creationId xmlns:a16="http://schemas.microsoft.com/office/drawing/2014/main" id="{B56577E3-FDDB-4139-B167-A623ED91197F}"/>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4287313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D311EA-8E47-3C43-8982-1B4712F09C88}"/>
              </a:ext>
            </a:extLst>
          </p:cNvPr>
          <p:cNvSpPr>
            <a:spLocks noGrp="1"/>
          </p:cNvSpPr>
          <p:nvPr>
            <p:ph type="ctrTitle" hasCustomPrompt="1"/>
          </p:nvPr>
        </p:nvSpPr>
        <p:spPr>
          <a:xfrm>
            <a:off x="2427866" y="3086100"/>
            <a:ext cx="6622364" cy="685799"/>
          </a:xfrm>
        </p:spPr>
        <p:txBody>
          <a:bodyPr anchor="ctr" anchorCtr="0">
            <a:noAutofit/>
          </a:bodyPr>
          <a:lstStyle>
            <a:lvl1pPr algn="ctr">
              <a:defRPr sz="2800" b="1">
                <a:solidFill>
                  <a:schemeClr val="bg1"/>
                </a:solidFill>
              </a:defRPr>
            </a:lvl1pPr>
          </a:lstStyle>
          <a:p>
            <a:r>
              <a:rPr lang="en-US"/>
              <a:t>Passionate about Progress</a:t>
            </a:r>
          </a:p>
        </p:txBody>
      </p:sp>
      <p:pic>
        <p:nvPicPr>
          <p:cNvPr id="3" name="Picture 2" descr="A picture containing drawing, shirt&#10;&#10;Description automatically generated">
            <a:extLst>
              <a:ext uri="{FF2B5EF4-FFF2-40B4-BE49-F238E27FC236}">
                <a16:creationId xmlns:a16="http://schemas.microsoft.com/office/drawing/2014/main" id="{0E96E81A-630F-4493-AF33-D36BB1E8A825}"/>
              </a:ext>
            </a:extLst>
          </p:cNvPr>
          <p:cNvPicPr>
            <a:picLocks noChangeAspect="1"/>
          </p:cNvPicPr>
          <p:nvPr userDrawn="1"/>
        </p:nvPicPr>
        <p:blipFill>
          <a:blip r:embed="rId3"/>
          <a:stretch>
            <a:fillRect/>
          </a:stretch>
        </p:blipFill>
        <p:spPr>
          <a:xfrm>
            <a:off x="4224829" y="3017481"/>
            <a:ext cx="3742342" cy="2646736"/>
          </a:xfrm>
          <a:prstGeom prst="rect">
            <a:avLst/>
          </a:prstGeom>
        </p:spPr>
      </p:pic>
    </p:spTree>
    <p:extLst>
      <p:ext uri="{BB962C8B-B14F-4D97-AF65-F5344CB8AC3E}">
        <p14:creationId xmlns:p14="http://schemas.microsoft.com/office/powerpoint/2010/main" val="28721507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2"/>
          <p:cNvSpPr>
            <a:spLocks noGrp="1"/>
          </p:cNvSpPr>
          <p:nvPr>
            <p:ph type="title"/>
          </p:nvPr>
        </p:nvSpPr>
        <p:spPr>
          <a:xfrm>
            <a:off x="609600" y="381000"/>
            <a:ext cx="10972800" cy="533400"/>
          </a:xfrm>
        </p:spPr>
        <p:txBody>
          <a:bodyPr>
            <a:noAutofit/>
          </a:bodyPr>
          <a:lstStyle>
            <a:lvl1pPr>
              <a:defRPr sz="2045"/>
            </a:lvl1pPr>
          </a:lstStyle>
          <a:p>
            <a:r>
              <a:rPr lang="en-US"/>
              <a:t>Click to edit Master title style</a:t>
            </a:r>
          </a:p>
        </p:txBody>
      </p:sp>
      <p:pic>
        <p:nvPicPr>
          <p:cNvPr id="3" name="Picture 2">
            <a:extLst>
              <a:ext uri="{FF2B5EF4-FFF2-40B4-BE49-F238E27FC236}">
                <a16:creationId xmlns:a16="http://schemas.microsoft.com/office/drawing/2014/main" id="{7F30A9A6-2F9B-4B67-B6BE-54AFAE3AB241}"/>
              </a:ext>
            </a:extLst>
          </p:cNvPr>
          <p:cNvPicPr>
            <a:picLocks noChangeAspect="1"/>
          </p:cNvPicPr>
          <p:nvPr userDrawn="1"/>
        </p:nvPicPr>
        <p:blipFill>
          <a:blip r:embed="rId2"/>
          <a:stretch>
            <a:fillRect/>
          </a:stretch>
        </p:blipFill>
        <p:spPr>
          <a:xfrm>
            <a:off x="332895" y="6438697"/>
            <a:ext cx="1054640" cy="243627"/>
          </a:xfrm>
          <a:prstGeom prst="rect">
            <a:avLst/>
          </a:prstGeom>
        </p:spPr>
      </p:pic>
    </p:spTree>
    <p:extLst>
      <p:ext uri="{BB962C8B-B14F-4D97-AF65-F5344CB8AC3E}">
        <p14:creationId xmlns:p14="http://schemas.microsoft.com/office/powerpoint/2010/main" val="26327050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609600" y="990600"/>
            <a:ext cx="10972800" cy="1676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Verdana"/>
                <a:ea typeface="Verdana"/>
                <a:cs typeface="Verdana"/>
                <a:sym typeface="Verdana"/>
              </a:defRPr>
            </a:lvl1pPr>
            <a:lvl2pPr marL="914400" lvl="1" indent="-330200" algn="l">
              <a:lnSpc>
                <a:spcPct val="90000"/>
              </a:lnSpc>
              <a:spcBef>
                <a:spcPts val="500"/>
              </a:spcBef>
              <a:spcAft>
                <a:spcPts val="0"/>
              </a:spcAft>
              <a:buClr>
                <a:schemeClr val="dk1"/>
              </a:buClr>
              <a:buSzPts val="1600"/>
              <a:buChar char="•"/>
              <a:defRPr sz="1600">
                <a:latin typeface="Verdana"/>
                <a:ea typeface="Verdana"/>
                <a:cs typeface="Verdana"/>
                <a:sym typeface="Verdana"/>
              </a:defRPr>
            </a:lvl2pPr>
            <a:lvl3pPr marL="1371600" lvl="2" indent="-330200" algn="l">
              <a:lnSpc>
                <a:spcPct val="90000"/>
              </a:lnSpc>
              <a:spcBef>
                <a:spcPts val="500"/>
              </a:spcBef>
              <a:spcAft>
                <a:spcPts val="0"/>
              </a:spcAft>
              <a:buClr>
                <a:schemeClr val="dk1"/>
              </a:buClr>
              <a:buSzPts val="1600"/>
              <a:buChar char="•"/>
              <a:defRPr sz="1600">
                <a:latin typeface="Verdana"/>
                <a:ea typeface="Verdana"/>
                <a:cs typeface="Verdana"/>
                <a:sym typeface="Verdana"/>
              </a:defRPr>
            </a:lvl3pPr>
            <a:lvl4pPr marL="1828800" lvl="3" indent="-330200" algn="l">
              <a:lnSpc>
                <a:spcPct val="90000"/>
              </a:lnSpc>
              <a:spcBef>
                <a:spcPts val="500"/>
              </a:spcBef>
              <a:spcAft>
                <a:spcPts val="0"/>
              </a:spcAft>
              <a:buClr>
                <a:schemeClr val="dk1"/>
              </a:buClr>
              <a:buSzPts val="1600"/>
              <a:buChar char="•"/>
              <a:defRPr sz="1600">
                <a:latin typeface="Verdana"/>
                <a:ea typeface="Verdana"/>
                <a:cs typeface="Verdana"/>
                <a:sym typeface="Verdana"/>
              </a:defRPr>
            </a:lvl4pPr>
            <a:lvl5pPr marL="2286000" lvl="4" indent="-330200" algn="l">
              <a:lnSpc>
                <a:spcPct val="90000"/>
              </a:lnSpc>
              <a:spcBef>
                <a:spcPts val="500"/>
              </a:spcBef>
              <a:spcAft>
                <a:spcPts val="0"/>
              </a:spcAft>
              <a:buClr>
                <a:schemeClr val="dk1"/>
              </a:buClr>
              <a:buSzPts val="1600"/>
              <a:buChar char="•"/>
              <a:defRPr sz="1600">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title"/>
          </p:nvPr>
        </p:nvSpPr>
        <p:spPr>
          <a:xfrm>
            <a:off x="609600" y="381000"/>
            <a:ext cx="10972800" cy="533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B1A9"/>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0607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lvl1pPr>
              <a:defRPr/>
            </a:lvl1p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5316927" cy="4838400"/>
          </a:xfrm>
        </p:spPr>
        <p:txBody>
          <a:bodyPr>
            <a:noAutofit/>
          </a:bodyPr>
          <a:lstStyle>
            <a:lvl1pPr marL="0" indent="0">
              <a:lnSpc>
                <a:spcPct val="100000"/>
              </a:lnSpc>
              <a:spcBef>
                <a:spcPts val="0"/>
              </a:spcBef>
              <a:buNone/>
              <a:defRPr sz="3800" b="1" i="0">
                <a:solidFill>
                  <a:srgbClr val="00B1A9"/>
                </a:solidFill>
                <a:latin typeface="Arial Black" panose="020B0604020202020204" pitchFamily="34" charset="0"/>
                <a:cs typeface="Arial Black" panose="020B0604020202020204" pitchFamily="34" charset="0"/>
              </a:defRPr>
            </a:lvl1pPr>
          </a:lstStyle>
          <a:p>
            <a:pPr marL="0" indent="0">
              <a:lnSpc>
                <a:spcPct val="100000"/>
              </a:lnSpc>
              <a:buNone/>
            </a:pPr>
            <a:r>
              <a:rPr lang="en-US"/>
              <a:t>“Insert a quote here investing in visionary thinkers and technologies”</a:t>
            </a:r>
          </a:p>
        </p:txBody>
      </p:sp>
      <p:sp>
        <p:nvSpPr>
          <p:cNvPr id="10" name="Text Placeholder 14">
            <a:extLst>
              <a:ext uri="{FF2B5EF4-FFF2-40B4-BE49-F238E27FC236}">
                <a16:creationId xmlns:a16="http://schemas.microsoft.com/office/drawing/2014/main" id="{8A3E5904-DF31-1E44-90BD-C581B58E32EF}"/>
              </a:ext>
            </a:extLst>
          </p:cNvPr>
          <p:cNvSpPr>
            <a:spLocks noGrp="1"/>
          </p:cNvSpPr>
          <p:nvPr>
            <p:ph type="body" sz="quarter" idx="11" hasCustomPrompt="1"/>
          </p:nvPr>
        </p:nvSpPr>
        <p:spPr>
          <a:xfrm>
            <a:off x="6291832" y="1306800"/>
            <a:ext cx="5316927"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pic>
        <p:nvPicPr>
          <p:cNvPr id="12" name="Picture 11">
            <a:extLst>
              <a:ext uri="{FF2B5EF4-FFF2-40B4-BE49-F238E27FC236}">
                <a16:creationId xmlns:a16="http://schemas.microsoft.com/office/drawing/2014/main" id="{2979AC78-6A42-4DB4-971C-0059A24D23A2}"/>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4" name="TextBox 13">
            <a:extLst>
              <a:ext uri="{FF2B5EF4-FFF2-40B4-BE49-F238E27FC236}">
                <a16:creationId xmlns:a16="http://schemas.microsoft.com/office/drawing/2014/main" id="{06768BCC-83E0-4B50-9467-CABDACA240CC}"/>
              </a:ext>
            </a:extLst>
          </p:cNvPr>
          <p:cNvSpPr txBox="1"/>
          <p:nvPr userDrawn="1"/>
        </p:nvSpPr>
        <p:spPr>
          <a:xfrm>
            <a:off x="7941852" y="6345444"/>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3884758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09600" y="990600"/>
            <a:ext cx="10972800" cy="1676400"/>
          </a:xfrm>
        </p:spPr>
        <p:txBody>
          <a:bodyPr>
            <a:noAutofit/>
          </a:bodyPr>
          <a:lstStyle>
            <a:lvl1pPr marL="0" indent="0">
              <a:buNone/>
              <a:defRPr sz="1477">
                <a:latin typeface="Verdana" panose="020B0604030504040204" pitchFamily="34" charset="0"/>
                <a:ea typeface="Verdana" panose="020B0604030504040204" pitchFamily="34" charset="0"/>
                <a:cs typeface="Verdana" panose="020B0604030504040204" pitchFamily="34" charset="0"/>
              </a:defRPr>
            </a:lvl1pPr>
            <a:lvl2pPr>
              <a:defRPr sz="1477">
                <a:latin typeface="Verdana" panose="020B0604030504040204" pitchFamily="34" charset="0"/>
                <a:ea typeface="Verdana" panose="020B0604030504040204" pitchFamily="34" charset="0"/>
                <a:cs typeface="Verdana" panose="020B0604030504040204" pitchFamily="34" charset="0"/>
              </a:defRPr>
            </a:lvl2pPr>
            <a:lvl3pPr>
              <a:defRPr sz="1477">
                <a:latin typeface="Verdana" panose="020B0604030504040204" pitchFamily="34" charset="0"/>
                <a:ea typeface="Verdana" panose="020B0604030504040204" pitchFamily="34" charset="0"/>
                <a:cs typeface="Verdana" panose="020B0604030504040204" pitchFamily="34" charset="0"/>
              </a:defRPr>
            </a:lvl3pPr>
            <a:lvl4pPr>
              <a:defRPr sz="1477">
                <a:latin typeface="Verdana" panose="020B0604030504040204" pitchFamily="34" charset="0"/>
                <a:ea typeface="Verdana" panose="020B0604030504040204" pitchFamily="34" charset="0"/>
                <a:cs typeface="Verdana" panose="020B0604030504040204" pitchFamily="34" charset="0"/>
              </a:defRPr>
            </a:lvl4pPr>
            <a:lvl5pPr>
              <a:defRPr sz="1477">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a:xfrm>
            <a:off x="609600" y="381000"/>
            <a:ext cx="10972800" cy="533400"/>
          </a:xfrm>
        </p:spPr>
        <p:txBody>
          <a:bodyPr>
            <a:noAutofit/>
          </a:bodyPr>
          <a:lstStyle>
            <a:lvl1pPr>
              <a:defRPr sz="2215"/>
            </a:lvl1pPr>
          </a:lstStyle>
          <a:p>
            <a:r>
              <a:rPr lang="en-US"/>
              <a:t>Click to edit Master title style</a:t>
            </a:r>
          </a:p>
        </p:txBody>
      </p:sp>
    </p:spTree>
    <p:extLst>
      <p:ext uri="{BB962C8B-B14F-4D97-AF65-F5344CB8AC3E}">
        <p14:creationId xmlns:p14="http://schemas.microsoft.com/office/powerpoint/2010/main" val="33310159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able and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Content</a:t>
            </a:r>
            <a:endParaRPr lang="en-US"/>
          </a:p>
        </p:txBody>
      </p:sp>
      <p:sp>
        <p:nvSpPr>
          <p:cNvPr id="7" name="Content Placeholder 2">
            <a:extLst>
              <a:ext uri="{FF2B5EF4-FFF2-40B4-BE49-F238E27FC236}">
                <a16:creationId xmlns:a16="http://schemas.microsoft.com/office/drawing/2014/main" id="{90E2BA46-4FE3-0047-9509-7517639C3BCA}"/>
              </a:ext>
            </a:extLst>
          </p:cNvPr>
          <p:cNvSpPr>
            <a:spLocks noGrp="1"/>
          </p:cNvSpPr>
          <p:nvPr>
            <p:ph idx="1" hasCustomPrompt="1"/>
          </p:nvPr>
        </p:nvSpPr>
        <p:spPr>
          <a:xfrm>
            <a:off x="1171790" y="1261555"/>
            <a:ext cx="9638453" cy="4838400"/>
          </a:xfrm>
        </p:spPr>
        <p:txBody>
          <a:bodyPr wrap="square" numCol="1" spcCol="0">
            <a:noAutofit/>
          </a:bodyPr>
          <a:lstStyle>
            <a:lvl1pPr marL="0" indent="0">
              <a:buFont typeface="+mj-lt"/>
              <a:buNone/>
              <a:defRPr sz="1363" b="1" i="0">
                <a:solidFill>
                  <a:srgbClr val="00B1A9"/>
                </a:solidFill>
                <a:latin typeface="Arial" panose="020B0604020202020204" pitchFamily="34" charset="0"/>
                <a:cs typeface="Arial" panose="020B0604020202020204" pitchFamily="34" charset="0"/>
              </a:defRPr>
            </a:lvl1pPr>
            <a:lvl2pPr marL="0" indent="0">
              <a:buFontTx/>
              <a:buNone/>
              <a:defRPr sz="1363">
                <a:solidFill>
                  <a:srgbClr val="3C3835"/>
                </a:solidFill>
              </a:defRPr>
            </a:lvl2pPr>
          </a:lstStyle>
          <a:p>
            <a:pPr lvl="0"/>
            <a:r>
              <a:rPr lang="en-US"/>
              <a:t>Insert section title lorem ipsum</a:t>
            </a:r>
          </a:p>
          <a:p>
            <a:pPr lvl="1"/>
            <a:r>
              <a:rPr lang="en-US"/>
              <a:t>Insert section sub-title</a:t>
            </a:r>
          </a:p>
        </p:txBody>
      </p:sp>
      <p:sp>
        <p:nvSpPr>
          <p:cNvPr id="8" name="Text Placeholder 9">
            <a:extLst>
              <a:ext uri="{FF2B5EF4-FFF2-40B4-BE49-F238E27FC236}">
                <a16:creationId xmlns:a16="http://schemas.microsoft.com/office/drawing/2014/main" id="{26BAAF8A-815F-4A40-B0CA-E8B05C7E02AF}"/>
              </a:ext>
            </a:extLst>
          </p:cNvPr>
          <p:cNvSpPr>
            <a:spLocks noGrp="1"/>
          </p:cNvSpPr>
          <p:nvPr>
            <p:ph type="body" sz="quarter" idx="13" hasCustomPrompt="1"/>
          </p:nvPr>
        </p:nvSpPr>
        <p:spPr>
          <a:xfrm>
            <a:off x="575736" y="1261174"/>
            <a:ext cx="568959" cy="48384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9" name="Text Placeholder 9">
            <a:extLst>
              <a:ext uri="{FF2B5EF4-FFF2-40B4-BE49-F238E27FC236}">
                <a16:creationId xmlns:a16="http://schemas.microsoft.com/office/drawing/2014/main" id="{A88BF6A1-F5F6-4146-8EA5-0C81C0382498}"/>
              </a:ext>
            </a:extLst>
          </p:cNvPr>
          <p:cNvSpPr>
            <a:spLocks noGrp="1"/>
          </p:cNvSpPr>
          <p:nvPr>
            <p:ph type="body" sz="quarter" idx="14" hasCustomPrompt="1"/>
          </p:nvPr>
        </p:nvSpPr>
        <p:spPr>
          <a:xfrm>
            <a:off x="11051461" y="1261174"/>
            <a:ext cx="568960" cy="48384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10" name="TextBox 9">
            <a:extLst>
              <a:ext uri="{FF2B5EF4-FFF2-40B4-BE49-F238E27FC236}">
                <a16:creationId xmlns:a16="http://schemas.microsoft.com/office/drawing/2014/main" id="{CEE87B92-2B66-BF46-9DB3-DB52029508FF}"/>
              </a:ext>
            </a:extLst>
          </p:cNvPr>
          <p:cNvSpPr txBox="1"/>
          <p:nvPr userDrawn="1"/>
        </p:nvSpPr>
        <p:spPr>
          <a:xfrm>
            <a:off x="7941853" y="6345446"/>
            <a:ext cx="3357448" cy="197105"/>
          </a:xfrm>
          <a:prstGeom prst="rect">
            <a:avLst/>
          </a:prstGeom>
          <a:noFill/>
        </p:spPr>
        <p:txBody>
          <a:bodyPr wrap="square" rIns="0" rtlCol="0">
            <a:spAutoFit/>
          </a:bodyPr>
          <a:lstStyle/>
          <a:p>
            <a:pPr marL="0" marR="0" lvl="0" indent="0" algn="r" defTabSz="779173" rtl="0" eaLnBrk="1" fontAlgn="auto" latinLnBrk="0" hangingPunct="1">
              <a:lnSpc>
                <a:spcPct val="100000"/>
              </a:lnSpc>
              <a:spcBef>
                <a:spcPts val="0"/>
              </a:spcBef>
              <a:spcAft>
                <a:spcPts val="0"/>
              </a:spcAft>
              <a:buClrTx/>
              <a:buSzTx/>
              <a:buFontTx/>
              <a:buNone/>
              <a:tabLst/>
              <a:defRPr/>
            </a:pPr>
            <a:r>
              <a:rPr kumimoji="0" lang="pt" sz="681"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2021 </a:t>
            </a:r>
            <a:r>
              <a:rPr kumimoji="0" lang="en-US" sz="681"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
        <p:nvSpPr>
          <p:cNvPr id="11" name="Slide Number Placeholder 5">
            <a:extLst>
              <a:ext uri="{FF2B5EF4-FFF2-40B4-BE49-F238E27FC236}">
                <a16:creationId xmlns:a16="http://schemas.microsoft.com/office/drawing/2014/main" id="{F149AE20-A93A-3647-A93A-973C37F5EB2C}"/>
              </a:ext>
            </a:extLst>
          </p:cNvPr>
          <p:cNvSpPr>
            <a:spLocks noGrp="1"/>
          </p:cNvSpPr>
          <p:nvPr>
            <p:ph type="sldNum" sz="quarter" idx="4"/>
          </p:nvPr>
        </p:nvSpPr>
        <p:spPr>
          <a:xfrm>
            <a:off x="11299301" y="6345063"/>
            <a:ext cx="316967" cy="215444"/>
          </a:xfrm>
          <a:prstGeom prst="rect">
            <a:avLst/>
          </a:prstGeom>
        </p:spPr>
        <p:txBody>
          <a:bodyPr vert="horz" lIns="0" tIns="0" rIns="0" bIns="0" rtlCol="0" anchor="ctr"/>
          <a:lstStyle>
            <a:lvl1pPr algn="r">
              <a:defRPr sz="681">
                <a:solidFill>
                  <a:srgbClr val="00B1A9"/>
                </a:solidFill>
                <a:latin typeface="Arial" panose="020B0604020202020204" pitchFamily="34" charset="0"/>
                <a:cs typeface="Arial" panose="020B0604020202020204" pitchFamily="34" charset="0"/>
              </a:defRPr>
            </a:lvl1pPr>
          </a:lstStyle>
          <a:p>
            <a:pPr defTabSz="389586"/>
            <a:fld id="{F595E21E-DEBA-8F42-9C16-77733D726770}" type="slidenum">
              <a:rPr lang="en-US" smtClean="0"/>
              <a:pPr defTabSz="389586"/>
              <a:t>‹#›</a:t>
            </a:fld>
            <a:endParaRPr lang="en-US"/>
          </a:p>
        </p:txBody>
      </p:sp>
      <p:pic>
        <p:nvPicPr>
          <p:cNvPr id="12" name="Picture 11">
            <a:extLst>
              <a:ext uri="{FF2B5EF4-FFF2-40B4-BE49-F238E27FC236}">
                <a16:creationId xmlns:a16="http://schemas.microsoft.com/office/drawing/2014/main" id="{81944472-62E8-4B2D-BC0C-3DE68BA5D15D}"/>
              </a:ext>
            </a:extLst>
          </p:cNvPr>
          <p:cNvPicPr>
            <a:picLocks noChangeAspect="1"/>
          </p:cNvPicPr>
          <p:nvPr userDrawn="1"/>
        </p:nvPicPr>
        <p:blipFill>
          <a:blip r:embed="rId2"/>
          <a:stretch>
            <a:fillRect/>
          </a:stretch>
        </p:blipFill>
        <p:spPr>
          <a:xfrm>
            <a:off x="332895" y="6438697"/>
            <a:ext cx="1054640" cy="243627"/>
          </a:xfrm>
          <a:prstGeom prst="rect">
            <a:avLst/>
          </a:prstGeom>
        </p:spPr>
      </p:pic>
    </p:spTree>
    <p:extLst>
      <p:ext uri="{BB962C8B-B14F-4D97-AF65-F5344CB8AC3E}">
        <p14:creationId xmlns:p14="http://schemas.microsoft.com/office/powerpoint/2010/main" val="11508771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6"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301" y="6345063"/>
            <a:ext cx="316967" cy="215444"/>
          </a:xfrm>
          <a:prstGeom prst="rect">
            <a:avLst/>
          </a:prstGeom>
        </p:spPr>
        <p:txBody>
          <a:bodyPr vert="horz" lIns="0" tIns="0" rIns="0" bIns="0" rtlCol="0" anchor="ctr"/>
          <a:lstStyle>
            <a:lvl1pPr algn="r">
              <a:defRPr sz="681">
                <a:solidFill>
                  <a:srgbClr val="00B1A9"/>
                </a:solidFill>
                <a:latin typeface="Arial" panose="020B0604020202020204" pitchFamily="34" charset="0"/>
                <a:cs typeface="Arial" panose="020B0604020202020204" pitchFamily="34" charset="0"/>
              </a:defRPr>
            </a:lvl1pPr>
          </a:lstStyle>
          <a:p>
            <a:pPr defTabSz="389586"/>
            <a:fld id="{F595E21E-DEBA-8F42-9C16-77733D726770}" type="slidenum">
              <a:rPr lang="en-US" smtClean="0"/>
              <a:pPr defTabSz="389586"/>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7" y="1306800"/>
            <a:ext cx="11048043" cy="4838400"/>
          </a:xfrm>
        </p:spPr>
        <p:txBody>
          <a:bodyPr>
            <a:noAutofit/>
          </a:bodyPr>
          <a:lstStyle>
            <a:lvl1pPr marL="0" indent="0">
              <a:lnSpc>
                <a:spcPct val="100000"/>
              </a:lnSpc>
              <a:spcBef>
                <a:spcPts val="0"/>
              </a:spcBef>
              <a:buNone/>
              <a:defRPr sz="1363">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pic>
        <p:nvPicPr>
          <p:cNvPr id="7" name="Picture 6">
            <a:extLst>
              <a:ext uri="{FF2B5EF4-FFF2-40B4-BE49-F238E27FC236}">
                <a16:creationId xmlns:a16="http://schemas.microsoft.com/office/drawing/2014/main" id="{E4852C9F-1D99-4059-B9CE-252464137ABB}"/>
              </a:ext>
            </a:extLst>
          </p:cNvPr>
          <p:cNvPicPr>
            <a:picLocks noChangeAspect="1"/>
          </p:cNvPicPr>
          <p:nvPr userDrawn="1"/>
        </p:nvPicPr>
        <p:blipFill>
          <a:blip r:embed="rId2"/>
          <a:stretch>
            <a:fillRect/>
          </a:stretch>
        </p:blipFill>
        <p:spPr>
          <a:xfrm>
            <a:off x="332895" y="6438697"/>
            <a:ext cx="1054640" cy="243627"/>
          </a:xfrm>
          <a:prstGeom prst="rect">
            <a:avLst/>
          </a:prstGeom>
        </p:spPr>
      </p:pic>
      <p:sp>
        <p:nvSpPr>
          <p:cNvPr id="12" name="TextBox 11">
            <a:extLst>
              <a:ext uri="{FF2B5EF4-FFF2-40B4-BE49-F238E27FC236}">
                <a16:creationId xmlns:a16="http://schemas.microsoft.com/office/drawing/2014/main" id="{792782F9-1693-4F4D-BA58-1576E3EFA7ED}"/>
              </a:ext>
            </a:extLst>
          </p:cNvPr>
          <p:cNvSpPr txBox="1"/>
          <p:nvPr userDrawn="1"/>
        </p:nvSpPr>
        <p:spPr>
          <a:xfrm>
            <a:off x="7941853" y="6345446"/>
            <a:ext cx="3357448" cy="197105"/>
          </a:xfrm>
          <a:prstGeom prst="rect">
            <a:avLst/>
          </a:prstGeom>
          <a:noFill/>
        </p:spPr>
        <p:txBody>
          <a:bodyPr wrap="square" rIns="0" rtlCol="0">
            <a:spAutoFit/>
          </a:bodyPr>
          <a:lstStyle/>
          <a:p>
            <a:pPr marL="0" marR="0" lvl="0" indent="0" algn="r" defTabSz="779173" rtl="0" eaLnBrk="1" fontAlgn="auto" latinLnBrk="0" hangingPunct="1">
              <a:lnSpc>
                <a:spcPct val="100000"/>
              </a:lnSpc>
              <a:spcBef>
                <a:spcPts val="0"/>
              </a:spcBef>
              <a:spcAft>
                <a:spcPts val="0"/>
              </a:spcAft>
              <a:buClrTx/>
              <a:buSzTx/>
              <a:buFontTx/>
              <a:buNone/>
              <a:tabLst/>
              <a:defRPr/>
            </a:pPr>
            <a:r>
              <a:rPr kumimoji="0" lang="pt" sz="681"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2021 </a:t>
            </a:r>
            <a:r>
              <a:rPr kumimoji="0" lang="en-US" sz="681"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26861630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314000" y="1869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8" name="Google Shape;188;p2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189" name="Google Shape;189;p28"/>
          <p:cNvSpPr txBox="1">
            <a:spLocks noGrp="1"/>
          </p:cNvSpPr>
          <p:nvPr>
            <p:ph type="body" idx="1"/>
          </p:nvPr>
        </p:nvSpPr>
        <p:spPr>
          <a:xfrm>
            <a:off x="349967" y="959567"/>
            <a:ext cx="11162000" cy="5461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extLst>
      <p:ext uri="{BB962C8B-B14F-4D97-AF65-F5344CB8AC3E}">
        <p14:creationId xmlns:p14="http://schemas.microsoft.com/office/powerpoint/2010/main" val="1042131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01E4-0ADD-984D-9668-07FDFB24A915}"/>
              </a:ext>
            </a:extLst>
          </p:cNvPr>
          <p:cNvSpPr>
            <a:spLocks noGrp="1"/>
          </p:cNvSpPr>
          <p:nvPr>
            <p:ph type="ctrTitle" hasCustomPrompt="1"/>
          </p:nvPr>
        </p:nvSpPr>
        <p:spPr>
          <a:xfrm>
            <a:off x="515938" y="1685333"/>
            <a:ext cx="11160125" cy="1743666"/>
          </a:xfrm>
        </p:spPr>
        <p:txBody>
          <a:bodyPr anchor="b">
            <a:no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a:t>Insert title here</a:t>
            </a:r>
          </a:p>
        </p:txBody>
      </p:sp>
      <p:sp>
        <p:nvSpPr>
          <p:cNvPr id="3" name="Subtitle 2">
            <a:extLst>
              <a:ext uri="{FF2B5EF4-FFF2-40B4-BE49-F238E27FC236}">
                <a16:creationId xmlns:a16="http://schemas.microsoft.com/office/drawing/2014/main" id="{CC629191-151B-D344-A4A0-EE838FCFB769}"/>
              </a:ext>
            </a:extLst>
          </p:cNvPr>
          <p:cNvSpPr>
            <a:spLocks noGrp="1"/>
          </p:cNvSpPr>
          <p:nvPr>
            <p:ph type="subTitle" idx="1" hasCustomPrompt="1"/>
          </p:nvPr>
        </p:nvSpPr>
        <p:spPr>
          <a:xfrm>
            <a:off x="516506" y="3434400"/>
            <a:ext cx="7061729" cy="1026042"/>
          </a:xfrm>
        </p:spPr>
        <p:txBody>
          <a:bodyPr>
            <a:noAutofit/>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sp>
        <p:nvSpPr>
          <p:cNvPr id="10" name="TextBox 9">
            <a:extLst>
              <a:ext uri="{FF2B5EF4-FFF2-40B4-BE49-F238E27FC236}">
                <a16:creationId xmlns:a16="http://schemas.microsoft.com/office/drawing/2014/main" id="{BFA56775-7C61-C240-9631-E3AB755D2455}"/>
              </a:ext>
            </a:extLst>
          </p:cNvPr>
          <p:cNvSpPr txBox="1"/>
          <p:nvPr userDrawn="1"/>
        </p:nvSpPr>
        <p:spPr>
          <a:xfrm>
            <a:off x="515938" y="6028035"/>
            <a:ext cx="6841595" cy="461665"/>
          </a:xfrm>
          <a:prstGeom prst="rect">
            <a:avLst/>
          </a:prstGeom>
          <a:noFill/>
        </p:spPr>
        <p:txBody>
          <a:bodyPr wrap="square" rtlCol="0" anchor="b" anchorCtr="0">
            <a:spAutoFit/>
          </a:bodyPr>
          <a:lstStyle/>
          <a:p>
            <a:r>
              <a:rPr lang="en-SG" sz="800" b="1" i="0">
                <a:solidFill>
                  <a:schemeClr val="bg1"/>
                </a:solidFill>
                <a:latin typeface="Arial" panose="020B0604020202020204" pitchFamily="34" charset="0"/>
                <a:cs typeface="Arial" panose="020B0604020202020204" pitchFamily="34" charset="0"/>
              </a:rPr>
              <a:t>© 2021 Yayasan PETRONAS</a:t>
            </a:r>
          </a:p>
          <a:p>
            <a:r>
              <a:rPr lang="en-SG" sz="800" b="0" i="0">
                <a:solidFill>
                  <a:schemeClr val="bg1"/>
                </a:solidFill>
                <a:latin typeface="Arial" panose="020B0604020202020204" pitchFamily="34" charset="0"/>
                <a:cs typeface="Arial" panose="020B0604020202020204" pitchFamily="34" charset="0"/>
              </a:rPr>
              <a:t>All rights reserved. No part of this document may be reproduced in any form possible, stored in a retrieval system, transmitted and/or disseminated in any form or by any means (digital, mechanical, hard copy, recording or otherwise) without the permission of the copyright owner.</a:t>
            </a:r>
          </a:p>
        </p:txBody>
      </p:sp>
      <p:sp>
        <p:nvSpPr>
          <p:cNvPr id="15" name="Text Placeholder 14">
            <a:extLst>
              <a:ext uri="{FF2B5EF4-FFF2-40B4-BE49-F238E27FC236}">
                <a16:creationId xmlns:a16="http://schemas.microsoft.com/office/drawing/2014/main" id="{53122454-4D70-C64D-AA05-0282A8996AEA}"/>
              </a:ext>
            </a:extLst>
          </p:cNvPr>
          <p:cNvSpPr>
            <a:spLocks noGrp="1"/>
          </p:cNvSpPr>
          <p:nvPr>
            <p:ph type="body" sz="quarter" idx="10" hasCustomPrompt="1"/>
          </p:nvPr>
        </p:nvSpPr>
        <p:spPr>
          <a:xfrm>
            <a:off x="515938" y="4795239"/>
            <a:ext cx="4431982" cy="284762"/>
          </a:xfrm>
        </p:spPr>
        <p:txBody>
          <a:bodyPr>
            <a:noAutofit/>
          </a:bodyPr>
          <a:lstStyle>
            <a:lvl1pPr marL="0" indent="0">
              <a:lnSpc>
                <a:spcPct val="100000"/>
              </a:lnSpc>
              <a:spcBef>
                <a:spcPts val="0"/>
              </a:spcBef>
              <a:buNone/>
              <a:defRPr sz="1600">
                <a:solidFill>
                  <a:schemeClr val="bg1"/>
                </a:solidFill>
              </a:defRPr>
            </a:lvl1pPr>
          </a:lstStyle>
          <a:p>
            <a:pPr lvl="0"/>
            <a:r>
              <a:rPr lang="en-US"/>
              <a:t>Presentation to xxx</a:t>
            </a:r>
          </a:p>
        </p:txBody>
      </p:sp>
      <p:sp>
        <p:nvSpPr>
          <p:cNvPr id="17" name="Text Placeholder 16">
            <a:extLst>
              <a:ext uri="{FF2B5EF4-FFF2-40B4-BE49-F238E27FC236}">
                <a16:creationId xmlns:a16="http://schemas.microsoft.com/office/drawing/2014/main" id="{137ACB25-3D9D-9F4D-AD5C-4890D69ABDBC}"/>
              </a:ext>
            </a:extLst>
          </p:cNvPr>
          <p:cNvSpPr>
            <a:spLocks noGrp="1"/>
          </p:cNvSpPr>
          <p:nvPr>
            <p:ph type="body" sz="quarter" idx="11" hasCustomPrompt="1"/>
          </p:nvPr>
        </p:nvSpPr>
        <p:spPr>
          <a:xfrm>
            <a:off x="515938" y="5124951"/>
            <a:ext cx="1292542" cy="28476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DD.MM.YY</a:t>
            </a:r>
          </a:p>
        </p:txBody>
      </p:sp>
      <p:pic>
        <p:nvPicPr>
          <p:cNvPr id="8" name="Picture 7" descr="A picture containing drawing, shirt&#10;&#10;Description automatically generated">
            <a:extLst>
              <a:ext uri="{FF2B5EF4-FFF2-40B4-BE49-F238E27FC236}">
                <a16:creationId xmlns:a16="http://schemas.microsoft.com/office/drawing/2014/main" id="{9FCCBFA2-7774-4CC6-ACE8-E4F9FA4D2ADA}"/>
              </a:ext>
            </a:extLst>
          </p:cNvPr>
          <p:cNvPicPr>
            <a:picLocks noChangeAspect="1"/>
          </p:cNvPicPr>
          <p:nvPr userDrawn="1"/>
        </p:nvPicPr>
        <p:blipFill>
          <a:blip r:embed="rId3"/>
          <a:stretch>
            <a:fillRect/>
          </a:stretch>
        </p:blipFill>
        <p:spPr>
          <a:xfrm>
            <a:off x="-304039" y="-487680"/>
            <a:ext cx="3742342" cy="2646736"/>
          </a:xfrm>
          <a:prstGeom prst="rect">
            <a:avLst/>
          </a:prstGeom>
        </p:spPr>
      </p:pic>
    </p:spTree>
    <p:extLst>
      <p:ext uri="{BB962C8B-B14F-4D97-AF65-F5344CB8AC3E}">
        <p14:creationId xmlns:p14="http://schemas.microsoft.com/office/powerpoint/2010/main" val="15241402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F9443-62D5-3946-B662-A94824F500C7}"/>
              </a:ext>
            </a:extLst>
          </p:cNvPr>
          <p:cNvSpPr>
            <a:spLocks noGrp="1"/>
          </p:cNvSpPr>
          <p:nvPr>
            <p:ph idx="1" hasCustomPrompt="1"/>
          </p:nvPr>
        </p:nvSpPr>
        <p:spPr>
          <a:xfrm>
            <a:off x="962976" y="1087819"/>
            <a:ext cx="3771166" cy="4978800"/>
          </a:xfrm>
        </p:spPr>
        <p:txBody>
          <a:bodyPr wrap="square" numCol="1" spcCol="0">
            <a:noAutofit/>
          </a:bodyPr>
          <a:lstStyle>
            <a:lvl1pPr marL="0" indent="0">
              <a:buFont typeface="+mj-lt"/>
              <a:buNone/>
              <a:defRPr sz="1600" b="1" i="0">
                <a:solidFill>
                  <a:srgbClr val="00B1A9"/>
                </a:solidFill>
                <a:latin typeface="Arial" panose="020B0604020202020204" pitchFamily="34" charset="0"/>
                <a:cs typeface="Arial" panose="020B0604020202020204" pitchFamily="34" charset="0"/>
              </a:defRPr>
            </a:lvl1pPr>
            <a:lvl2pPr marL="0" indent="0">
              <a:buFontTx/>
              <a:buNone/>
              <a:defRPr sz="1600">
                <a:solidFill>
                  <a:srgbClr val="3C3835"/>
                </a:solidFill>
              </a:defRPr>
            </a:lvl2pPr>
          </a:lstStyle>
          <a:p>
            <a:pPr lvl="0"/>
            <a:r>
              <a:rPr lang="en-US"/>
              <a:t>Insert section title lorem ipsum</a:t>
            </a:r>
          </a:p>
          <a:p>
            <a:pPr lvl="1"/>
            <a:r>
              <a:rPr lang="en-US"/>
              <a:t>Insert section sub-title</a:t>
            </a:r>
          </a:p>
        </p:txBody>
      </p:sp>
      <p:sp>
        <p:nvSpPr>
          <p:cNvPr id="6" name="Slide Number Placeholder 5">
            <a:extLst>
              <a:ext uri="{FF2B5EF4-FFF2-40B4-BE49-F238E27FC236}">
                <a16:creationId xmlns:a16="http://schemas.microsoft.com/office/drawing/2014/main" id="{72009E5B-3034-D649-BDC5-75076A467E93}"/>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0" name="Text Placeholder 9">
            <a:extLst>
              <a:ext uri="{FF2B5EF4-FFF2-40B4-BE49-F238E27FC236}">
                <a16:creationId xmlns:a16="http://schemas.microsoft.com/office/drawing/2014/main" id="{9012EC47-1141-2E4E-9438-27891706CED3}"/>
              </a:ext>
            </a:extLst>
          </p:cNvPr>
          <p:cNvSpPr>
            <a:spLocks noGrp="1"/>
          </p:cNvSpPr>
          <p:nvPr>
            <p:ph type="body" sz="quarter" idx="13" hasCustomPrompt="1"/>
          </p:nvPr>
        </p:nvSpPr>
        <p:spPr>
          <a:xfrm>
            <a:off x="515936" y="1087438"/>
            <a:ext cx="426719" cy="49788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11" name="Text Placeholder 9">
            <a:extLst>
              <a:ext uri="{FF2B5EF4-FFF2-40B4-BE49-F238E27FC236}">
                <a16:creationId xmlns:a16="http://schemas.microsoft.com/office/drawing/2014/main" id="{89D9D8D3-6324-E04B-96A6-C4BF0D4FFB6D}"/>
              </a:ext>
            </a:extLst>
          </p:cNvPr>
          <p:cNvSpPr>
            <a:spLocks noGrp="1"/>
          </p:cNvSpPr>
          <p:nvPr>
            <p:ph type="body" sz="quarter" idx="14" hasCustomPrompt="1"/>
          </p:nvPr>
        </p:nvSpPr>
        <p:spPr>
          <a:xfrm>
            <a:off x="4913252" y="1087438"/>
            <a:ext cx="426720" cy="49788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27" name="Content Placeholder 2">
            <a:extLst>
              <a:ext uri="{FF2B5EF4-FFF2-40B4-BE49-F238E27FC236}">
                <a16:creationId xmlns:a16="http://schemas.microsoft.com/office/drawing/2014/main" id="{C2F7B4F3-A3CE-5047-9B82-DF9409EC0C83}"/>
              </a:ext>
            </a:extLst>
          </p:cNvPr>
          <p:cNvSpPr>
            <a:spLocks noGrp="1"/>
          </p:cNvSpPr>
          <p:nvPr>
            <p:ph idx="15" hasCustomPrompt="1"/>
          </p:nvPr>
        </p:nvSpPr>
        <p:spPr>
          <a:xfrm>
            <a:off x="6552467" y="1087819"/>
            <a:ext cx="3771166" cy="4978800"/>
          </a:xfrm>
        </p:spPr>
        <p:txBody>
          <a:bodyPr wrap="square" numCol="1" spcCol="0">
            <a:noAutofit/>
          </a:bodyPr>
          <a:lstStyle>
            <a:lvl1pPr marL="0" indent="0">
              <a:buFont typeface="+mj-lt"/>
              <a:buNone/>
              <a:defRPr sz="1600" b="1" i="0">
                <a:solidFill>
                  <a:srgbClr val="00B1A9"/>
                </a:solidFill>
                <a:latin typeface="Arial" panose="020B0604020202020204" pitchFamily="34" charset="0"/>
                <a:cs typeface="Arial" panose="020B0604020202020204" pitchFamily="34" charset="0"/>
              </a:defRPr>
            </a:lvl1pPr>
            <a:lvl2pPr marL="0" indent="0">
              <a:buFontTx/>
              <a:buNone/>
              <a:defRPr sz="1600">
                <a:solidFill>
                  <a:srgbClr val="3C3835"/>
                </a:solidFill>
              </a:defRPr>
            </a:lvl2pPr>
          </a:lstStyle>
          <a:p>
            <a:pPr lvl="0"/>
            <a:r>
              <a:rPr lang="en-US"/>
              <a:t>Insert section title lorem ipsum</a:t>
            </a:r>
          </a:p>
          <a:p>
            <a:pPr lvl="1"/>
            <a:r>
              <a:rPr lang="en-US"/>
              <a:t>Insert section sub-title</a:t>
            </a:r>
          </a:p>
        </p:txBody>
      </p:sp>
      <p:sp>
        <p:nvSpPr>
          <p:cNvPr id="28" name="Text Placeholder 9">
            <a:extLst>
              <a:ext uri="{FF2B5EF4-FFF2-40B4-BE49-F238E27FC236}">
                <a16:creationId xmlns:a16="http://schemas.microsoft.com/office/drawing/2014/main" id="{7C6CC3AC-06F2-EB48-9E85-CAAE55E1E14F}"/>
              </a:ext>
            </a:extLst>
          </p:cNvPr>
          <p:cNvSpPr>
            <a:spLocks noGrp="1"/>
          </p:cNvSpPr>
          <p:nvPr>
            <p:ph type="body" sz="quarter" idx="16" hasCustomPrompt="1"/>
          </p:nvPr>
        </p:nvSpPr>
        <p:spPr>
          <a:xfrm>
            <a:off x="6105427" y="1087438"/>
            <a:ext cx="426719" cy="49788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29" name="Text Placeholder 9">
            <a:extLst>
              <a:ext uri="{FF2B5EF4-FFF2-40B4-BE49-F238E27FC236}">
                <a16:creationId xmlns:a16="http://schemas.microsoft.com/office/drawing/2014/main" id="{C32028C9-3604-7A4A-AD3A-729E2CF6D241}"/>
              </a:ext>
            </a:extLst>
          </p:cNvPr>
          <p:cNvSpPr>
            <a:spLocks noGrp="1"/>
          </p:cNvSpPr>
          <p:nvPr>
            <p:ph type="body" sz="quarter" idx="17" hasCustomPrompt="1"/>
          </p:nvPr>
        </p:nvSpPr>
        <p:spPr>
          <a:xfrm>
            <a:off x="10502743" y="1087438"/>
            <a:ext cx="426720" cy="49788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17" name="Title 1">
            <a:extLst>
              <a:ext uri="{FF2B5EF4-FFF2-40B4-BE49-F238E27FC236}">
                <a16:creationId xmlns:a16="http://schemas.microsoft.com/office/drawing/2014/main" id="{872AB114-BD65-DF4B-8CD8-F99B1CD6DBC4}"/>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Content</a:t>
            </a:r>
          </a:p>
        </p:txBody>
      </p:sp>
      <p:sp>
        <p:nvSpPr>
          <p:cNvPr id="12" name="TextBox 11">
            <a:extLst>
              <a:ext uri="{FF2B5EF4-FFF2-40B4-BE49-F238E27FC236}">
                <a16:creationId xmlns:a16="http://schemas.microsoft.com/office/drawing/2014/main" id="{9B13EED4-F92D-D34C-B60B-12C5308DA512}"/>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pic>
        <p:nvPicPr>
          <p:cNvPr id="13" name="Picture 12" descr="A close up of a logo&#10;&#10;Description automatically generated">
            <a:extLst>
              <a:ext uri="{FF2B5EF4-FFF2-40B4-BE49-F238E27FC236}">
                <a16:creationId xmlns:a16="http://schemas.microsoft.com/office/drawing/2014/main" id="{45CCE20E-D84C-4214-BDC4-5E7A9B2D96FA}"/>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41752951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5F81514-3118-404F-8EA9-FA97C514DEB0}"/>
              </a:ext>
            </a:extLst>
          </p:cNvPr>
          <p:cNvSpPr>
            <a:spLocks noGrp="1"/>
          </p:cNvSpPr>
          <p:nvPr>
            <p:ph type="ctrTitle" hasCustomPrompt="1"/>
          </p:nvPr>
        </p:nvSpPr>
        <p:spPr>
          <a:xfrm>
            <a:off x="515939" y="1658061"/>
            <a:ext cx="6093206" cy="1770938"/>
          </a:xfrm>
        </p:spPr>
        <p:txBody>
          <a:bodyPr anchor="b" anchorCtr="0">
            <a:noAutofit/>
          </a:bodyPr>
          <a:lstStyle>
            <a:lvl1pPr algn="l">
              <a:defRPr sz="2800" b="1" i="0">
                <a:solidFill>
                  <a:srgbClr val="00B1A9"/>
                </a:solidFill>
                <a:latin typeface="Arial" panose="020B0604020202020204" pitchFamily="34" charset="0"/>
                <a:cs typeface="Arial" panose="020B0604020202020204" pitchFamily="34" charset="0"/>
              </a:defRPr>
            </a:lvl1pPr>
          </a:lstStyle>
          <a:p>
            <a:r>
              <a:rPr lang="en-US"/>
              <a:t>Insert title here</a:t>
            </a:r>
          </a:p>
        </p:txBody>
      </p:sp>
      <p:sp>
        <p:nvSpPr>
          <p:cNvPr id="10" name="Subtitle 2">
            <a:extLst>
              <a:ext uri="{FF2B5EF4-FFF2-40B4-BE49-F238E27FC236}">
                <a16:creationId xmlns:a16="http://schemas.microsoft.com/office/drawing/2014/main" id="{D65CA924-D4FA-3F40-9A4B-234EDA4693E9}"/>
              </a:ext>
            </a:extLst>
          </p:cNvPr>
          <p:cNvSpPr>
            <a:spLocks noGrp="1"/>
          </p:cNvSpPr>
          <p:nvPr>
            <p:ph type="subTitle" idx="1" hasCustomPrompt="1"/>
          </p:nvPr>
        </p:nvSpPr>
        <p:spPr>
          <a:xfrm>
            <a:off x="515939" y="3429000"/>
            <a:ext cx="6093206" cy="1026042"/>
          </a:xfrm>
        </p:spPr>
        <p:txBody>
          <a:bodyPr>
            <a:noAutofit/>
          </a:bodyPr>
          <a:lstStyle>
            <a:lvl1pPr marL="0" indent="0" algn="l">
              <a:buNone/>
              <a:defRPr sz="1800" b="0" i="0">
                <a:solidFill>
                  <a:srgbClr val="00B1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sp>
        <p:nvSpPr>
          <p:cNvPr id="11" name="Text Placeholder 14">
            <a:extLst>
              <a:ext uri="{FF2B5EF4-FFF2-40B4-BE49-F238E27FC236}">
                <a16:creationId xmlns:a16="http://schemas.microsoft.com/office/drawing/2014/main" id="{67AA0644-1236-CE4D-9D48-067CB8E7DAE9}"/>
              </a:ext>
            </a:extLst>
          </p:cNvPr>
          <p:cNvSpPr>
            <a:spLocks noGrp="1"/>
          </p:cNvSpPr>
          <p:nvPr>
            <p:ph type="body" sz="quarter" idx="10" hasCustomPrompt="1"/>
          </p:nvPr>
        </p:nvSpPr>
        <p:spPr>
          <a:xfrm>
            <a:off x="515938" y="4795238"/>
            <a:ext cx="6093205" cy="586989"/>
          </a:xfrm>
        </p:spPr>
        <p:txBody>
          <a:bodyPr>
            <a:noAutofit/>
          </a:bodyPr>
          <a:lstStyle>
            <a:lvl1pPr marL="0" indent="0">
              <a:lnSpc>
                <a:spcPct val="100000"/>
              </a:lnSpc>
              <a:spcBef>
                <a:spcPts val="0"/>
              </a:spcBef>
              <a:buNone/>
              <a:defRPr sz="1600">
                <a:solidFill>
                  <a:srgbClr val="3C3835"/>
                </a:solidFill>
              </a:defRPr>
            </a:lvl1pPr>
          </a:lstStyle>
          <a:p>
            <a:pPr lvl="0"/>
            <a:r>
              <a:rPr lang="en-US"/>
              <a:t>Description (optional).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a:t>
            </a:r>
          </a:p>
        </p:txBody>
      </p:sp>
      <p:pic>
        <p:nvPicPr>
          <p:cNvPr id="6" name="Picture 5" descr="A close up of a logo&#10;&#10;Description automatically generated">
            <a:extLst>
              <a:ext uri="{FF2B5EF4-FFF2-40B4-BE49-F238E27FC236}">
                <a16:creationId xmlns:a16="http://schemas.microsoft.com/office/drawing/2014/main" id="{ADF51A10-69B8-4104-9C48-B19ED48DCC49}"/>
              </a:ext>
            </a:extLst>
          </p:cNvPr>
          <p:cNvPicPr>
            <a:picLocks noChangeAspect="1"/>
          </p:cNvPicPr>
          <p:nvPr userDrawn="1"/>
        </p:nvPicPr>
        <p:blipFill>
          <a:blip r:embed="rId3"/>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5037946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7314DB16-0C56-C044-9C28-C5F388C469C1}"/>
              </a:ext>
            </a:extLst>
          </p:cNvPr>
          <p:cNvSpPr>
            <a:spLocks noGrp="1"/>
          </p:cNvSpPr>
          <p:nvPr>
            <p:ph sz="quarter" idx="4" hasCustomPrompt="1"/>
          </p:nvPr>
        </p:nvSpPr>
        <p:spPr>
          <a:xfrm>
            <a:off x="515938" y="1234986"/>
            <a:ext cx="11160124" cy="4881652"/>
          </a:xfrm>
        </p:spPr>
        <p:txBody>
          <a:bodyPr wrap="square">
            <a:noAutofit/>
          </a:bodyPr>
          <a:lstStyle>
            <a:lvl1pPr marL="0" indent="0">
              <a:lnSpc>
                <a:spcPct val="100000"/>
              </a:lnSpc>
              <a:spcBef>
                <a:spcPts val="0"/>
              </a:spcBef>
              <a:spcAft>
                <a:spcPts val="1000"/>
              </a:spcAft>
              <a:buFont typeface="Arial" panose="020B0604020202020204" pitchFamily="34" charset="0"/>
              <a:buNone/>
              <a:defRPr/>
            </a:lvl1pPr>
            <a:lvl2pPr>
              <a:lnSpc>
                <a:spcPct val="100000"/>
              </a:lnSpc>
              <a:spcBef>
                <a:spcPts val="0"/>
              </a:spcBef>
              <a:spcAft>
                <a:spcPts val="1000"/>
              </a:spcAft>
              <a:defRPr/>
            </a:lvl2pPr>
            <a:lvl3pPr>
              <a:lnSpc>
                <a:spcPct val="100000"/>
              </a:lnSpc>
              <a:spcBef>
                <a:spcPts val="0"/>
              </a:spcBef>
              <a:spcAft>
                <a:spcPts val="1000"/>
              </a:spcAft>
              <a:defRPr/>
            </a:lvl3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9" name="Slide Number Placeholder 5">
            <a:extLst>
              <a:ext uri="{FF2B5EF4-FFF2-40B4-BE49-F238E27FC236}">
                <a16:creationId xmlns:a16="http://schemas.microsoft.com/office/drawing/2014/main" id="{EC551365-85A6-124E-BAE4-3128A5DD43E9}"/>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6" name="Title 1">
            <a:extLst>
              <a:ext uri="{FF2B5EF4-FFF2-40B4-BE49-F238E27FC236}">
                <a16:creationId xmlns:a16="http://schemas.microsoft.com/office/drawing/2014/main" id="{663E3EE1-08D9-8447-AE3C-413678F7235A}"/>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8" name="TextBox 7">
            <a:extLst>
              <a:ext uri="{FF2B5EF4-FFF2-40B4-BE49-F238E27FC236}">
                <a16:creationId xmlns:a16="http://schemas.microsoft.com/office/drawing/2014/main" id="{95BF52FA-CF44-444C-92F6-818F02D4960F}"/>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pic>
        <p:nvPicPr>
          <p:cNvPr id="9" name="Picture 8" descr="A close up of a logo&#10;&#10;Description automatically generated">
            <a:extLst>
              <a:ext uri="{FF2B5EF4-FFF2-40B4-BE49-F238E27FC236}">
                <a16:creationId xmlns:a16="http://schemas.microsoft.com/office/drawing/2014/main" id="{2C30AE2A-98AB-4411-A7D6-4FC09119A8C4}"/>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0979411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C551AA-75DE-BE4F-B1A2-A0215E5F7BF6}"/>
              </a:ext>
            </a:extLst>
          </p:cNvPr>
          <p:cNvSpPr>
            <a:spLocks noGrp="1"/>
          </p:cNvSpPr>
          <p:nvPr>
            <p:ph type="body" sz="quarter" idx="14" hasCustomPrompt="1"/>
          </p:nvPr>
        </p:nvSpPr>
        <p:spPr>
          <a:xfrm>
            <a:off x="515937" y="1234986"/>
            <a:ext cx="5318447"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15" name="Content Placeholder 6">
            <a:extLst>
              <a:ext uri="{FF2B5EF4-FFF2-40B4-BE49-F238E27FC236}">
                <a16:creationId xmlns:a16="http://schemas.microsoft.com/office/drawing/2014/main" id="{EF28C022-3765-B34C-870E-AD02B8CBB2DA}"/>
              </a:ext>
            </a:extLst>
          </p:cNvPr>
          <p:cNvSpPr>
            <a:spLocks noGrp="1"/>
          </p:cNvSpPr>
          <p:nvPr>
            <p:ph sz="quarter" idx="15"/>
          </p:nvPr>
        </p:nvSpPr>
        <p:spPr>
          <a:xfrm>
            <a:off x="6370315" y="1235075"/>
            <a:ext cx="5305749"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149C65F-E588-554E-9F3D-076C92CFD03B}"/>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 keeping to a maximum of two lines</a:t>
            </a:r>
          </a:p>
        </p:txBody>
      </p:sp>
      <p:pic>
        <p:nvPicPr>
          <p:cNvPr id="9" name="Picture 8" descr="A close up of a logo&#10;&#10;Description automatically generated">
            <a:extLst>
              <a:ext uri="{FF2B5EF4-FFF2-40B4-BE49-F238E27FC236}">
                <a16:creationId xmlns:a16="http://schemas.microsoft.com/office/drawing/2014/main" id="{E4A1E841-F6F7-43E2-ACE6-EFDEB5345065}"/>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8427340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C551AA-75DE-BE4F-B1A2-A0215E5F7BF6}"/>
              </a:ext>
            </a:extLst>
          </p:cNvPr>
          <p:cNvSpPr>
            <a:spLocks noGrp="1"/>
          </p:cNvSpPr>
          <p:nvPr>
            <p:ph type="body" sz="quarter" idx="14" hasCustomPrompt="1"/>
          </p:nvPr>
        </p:nvSpPr>
        <p:spPr>
          <a:xfrm>
            <a:off x="515938" y="1234986"/>
            <a:ext cx="7088524"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15" name="Content Placeholder 8">
            <a:extLst>
              <a:ext uri="{FF2B5EF4-FFF2-40B4-BE49-F238E27FC236}">
                <a16:creationId xmlns:a16="http://schemas.microsoft.com/office/drawing/2014/main" id="{1CDBA8C0-2BC3-1641-8FA2-8E0256AAE415}"/>
              </a:ext>
            </a:extLst>
          </p:cNvPr>
          <p:cNvSpPr>
            <a:spLocks noGrp="1"/>
          </p:cNvSpPr>
          <p:nvPr>
            <p:ph sz="quarter" idx="15"/>
          </p:nvPr>
        </p:nvSpPr>
        <p:spPr>
          <a:xfrm>
            <a:off x="8140862" y="1235075"/>
            <a:ext cx="3535200"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7EA851B0-4002-154A-A07B-D8C71D2E196F}"/>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8" name="Picture 7" descr="A close up of a logo&#10;&#10;Description automatically generated">
            <a:extLst>
              <a:ext uri="{FF2B5EF4-FFF2-40B4-BE49-F238E27FC236}">
                <a16:creationId xmlns:a16="http://schemas.microsoft.com/office/drawing/2014/main" id="{49C2A738-27A2-421B-A3DE-8D2986553546}"/>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60314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21" name="Text Placeholder 15">
            <a:extLst>
              <a:ext uri="{FF2B5EF4-FFF2-40B4-BE49-F238E27FC236}">
                <a16:creationId xmlns:a16="http://schemas.microsoft.com/office/drawing/2014/main" id="{93E86E4E-05EA-9F44-BA85-F2B1EE480B4F}"/>
              </a:ext>
            </a:extLst>
          </p:cNvPr>
          <p:cNvSpPr>
            <a:spLocks noGrp="1"/>
          </p:cNvSpPr>
          <p:nvPr>
            <p:ph type="body" sz="quarter" idx="17" hasCustomPrompt="1"/>
          </p:nvPr>
        </p:nvSpPr>
        <p:spPr>
          <a:xfrm>
            <a:off x="575733" y="3748185"/>
            <a:ext cx="2798649"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2" name="Text Placeholder 15">
            <a:extLst>
              <a:ext uri="{FF2B5EF4-FFF2-40B4-BE49-F238E27FC236}">
                <a16:creationId xmlns:a16="http://schemas.microsoft.com/office/drawing/2014/main" id="{89496E08-6F62-3F48-A55D-062F08267993}"/>
              </a:ext>
            </a:extLst>
          </p:cNvPr>
          <p:cNvSpPr>
            <a:spLocks noGrp="1"/>
          </p:cNvSpPr>
          <p:nvPr>
            <p:ph type="body" sz="quarter" idx="18" hasCustomPrompt="1"/>
          </p:nvPr>
        </p:nvSpPr>
        <p:spPr>
          <a:xfrm>
            <a:off x="575733" y="4073278"/>
            <a:ext cx="2798649"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3" name="Text Placeholder 15">
            <a:extLst>
              <a:ext uri="{FF2B5EF4-FFF2-40B4-BE49-F238E27FC236}">
                <a16:creationId xmlns:a16="http://schemas.microsoft.com/office/drawing/2014/main" id="{564AC605-A8C9-5347-BFD8-357CFE9121EC}"/>
              </a:ext>
            </a:extLst>
          </p:cNvPr>
          <p:cNvSpPr>
            <a:spLocks noGrp="1"/>
          </p:cNvSpPr>
          <p:nvPr>
            <p:ph type="body" sz="quarter" idx="19" hasCustomPrompt="1"/>
          </p:nvPr>
        </p:nvSpPr>
        <p:spPr>
          <a:xfrm>
            <a:off x="4700166" y="3748185"/>
            <a:ext cx="2798649"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4" name="Text Placeholder 15">
            <a:extLst>
              <a:ext uri="{FF2B5EF4-FFF2-40B4-BE49-F238E27FC236}">
                <a16:creationId xmlns:a16="http://schemas.microsoft.com/office/drawing/2014/main" id="{EEF7C4AD-214F-6145-B2C3-DAD206C7FC16}"/>
              </a:ext>
            </a:extLst>
          </p:cNvPr>
          <p:cNvSpPr>
            <a:spLocks noGrp="1"/>
          </p:cNvSpPr>
          <p:nvPr>
            <p:ph type="body" sz="quarter" idx="20" hasCustomPrompt="1"/>
          </p:nvPr>
        </p:nvSpPr>
        <p:spPr>
          <a:xfrm>
            <a:off x="4700166" y="4073278"/>
            <a:ext cx="2798649"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5" name="Text Placeholder 15">
            <a:extLst>
              <a:ext uri="{FF2B5EF4-FFF2-40B4-BE49-F238E27FC236}">
                <a16:creationId xmlns:a16="http://schemas.microsoft.com/office/drawing/2014/main" id="{8A05E654-2C17-F442-A60A-E6D82D651266}"/>
              </a:ext>
            </a:extLst>
          </p:cNvPr>
          <p:cNvSpPr>
            <a:spLocks noGrp="1"/>
          </p:cNvSpPr>
          <p:nvPr>
            <p:ph type="body" sz="quarter" idx="21" hasCustomPrompt="1"/>
          </p:nvPr>
        </p:nvSpPr>
        <p:spPr>
          <a:xfrm>
            <a:off x="8840508" y="3748185"/>
            <a:ext cx="2786922"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6" name="Text Placeholder 15">
            <a:extLst>
              <a:ext uri="{FF2B5EF4-FFF2-40B4-BE49-F238E27FC236}">
                <a16:creationId xmlns:a16="http://schemas.microsoft.com/office/drawing/2014/main" id="{B21C1733-6E92-EF4A-95D2-CB540BDF899A}"/>
              </a:ext>
            </a:extLst>
          </p:cNvPr>
          <p:cNvSpPr>
            <a:spLocks noGrp="1"/>
          </p:cNvSpPr>
          <p:nvPr>
            <p:ph type="body" sz="quarter" idx="22" hasCustomPrompt="1"/>
          </p:nvPr>
        </p:nvSpPr>
        <p:spPr>
          <a:xfrm>
            <a:off x="8828781" y="4073278"/>
            <a:ext cx="2798649"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9" name="Picture Placeholder 8">
            <a:extLst>
              <a:ext uri="{FF2B5EF4-FFF2-40B4-BE49-F238E27FC236}">
                <a16:creationId xmlns:a16="http://schemas.microsoft.com/office/drawing/2014/main" id="{9AA14840-8BCD-8848-8088-BF992AE25EFC}"/>
              </a:ext>
            </a:extLst>
          </p:cNvPr>
          <p:cNvSpPr>
            <a:spLocks noGrp="1" noChangeAspect="1"/>
          </p:cNvSpPr>
          <p:nvPr>
            <p:ph type="pic" sz="quarter" idx="13" hasCustomPrompt="1"/>
          </p:nvPr>
        </p:nvSpPr>
        <p:spPr>
          <a:xfrm>
            <a:off x="976657" y="1989312"/>
            <a:ext cx="1996800" cy="1317600"/>
          </a:xfrm>
          <a:blipFill>
            <a:blip r:embed="rId2"/>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30" name="Picture Placeholder 8">
            <a:extLst>
              <a:ext uri="{FF2B5EF4-FFF2-40B4-BE49-F238E27FC236}">
                <a16:creationId xmlns:a16="http://schemas.microsoft.com/office/drawing/2014/main" id="{DCD6480D-FBF1-224A-8E18-4EE6A75E5F34}"/>
              </a:ext>
            </a:extLst>
          </p:cNvPr>
          <p:cNvSpPr>
            <a:spLocks noGrp="1"/>
          </p:cNvSpPr>
          <p:nvPr>
            <p:ph type="pic" sz="quarter" idx="14" hasCustomPrompt="1"/>
          </p:nvPr>
        </p:nvSpPr>
        <p:spPr>
          <a:xfrm>
            <a:off x="4954693" y="2088312"/>
            <a:ext cx="2289599" cy="1170000"/>
          </a:xfrm>
          <a:blipFill>
            <a:blip r:embed="rId3"/>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31" name="Picture Placeholder 8">
            <a:extLst>
              <a:ext uri="{FF2B5EF4-FFF2-40B4-BE49-F238E27FC236}">
                <a16:creationId xmlns:a16="http://schemas.microsoft.com/office/drawing/2014/main" id="{DA157309-5AB4-2744-9F3E-4FBE257646CE}"/>
              </a:ext>
            </a:extLst>
          </p:cNvPr>
          <p:cNvSpPr>
            <a:spLocks noGrp="1"/>
          </p:cNvSpPr>
          <p:nvPr>
            <p:ph type="pic" sz="quarter" idx="15" hasCustomPrompt="1"/>
          </p:nvPr>
        </p:nvSpPr>
        <p:spPr>
          <a:xfrm>
            <a:off x="9630506" y="2037912"/>
            <a:ext cx="1195200" cy="1220400"/>
          </a:xfrm>
          <a:blipFill>
            <a:blip r:embed="rId4"/>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pic>
        <p:nvPicPr>
          <p:cNvPr id="16" name="Picture 15">
            <a:extLst>
              <a:ext uri="{FF2B5EF4-FFF2-40B4-BE49-F238E27FC236}">
                <a16:creationId xmlns:a16="http://schemas.microsoft.com/office/drawing/2014/main" id="{AB3C862B-67D8-473F-8067-9101327831FE}"/>
              </a:ext>
            </a:extLst>
          </p:cNvPr>
          <p:cNvPicPr>
            <a:picLocks noChangeAspect="1"/>
          </p:cNvPicPr>
          <p:nvPr userDrawn="1"/>
        </p:nvPicPr>
        <p:blipFill>
          <a:blip r:embed="rId5"/>
          <a:stretch>
            <a:fillRect/>
          </a:stretch>
        </p:blipFill>
        <p:spPr>
          <a:xfrm>
            <a:off x="332893" y="6438694"/>
            <a:ext cx="1054640" cy="243627"/>
          </a:xfrm>
          <a:prstGeom prst="rect">
            <a:avLst/>
          </a:prstGeom>
        </p:spPr>
      </p:pic>
      <p:sp>
        <p:nvSpPr>
          <p:cNvPr id="17" name="TextBox 16">
            <a:extLst>
              <a:ext uri="{FF2B5EF4-FFF2-40B4-BE49-F238E27FC236}">
                <a16:creationId xmlns:a16="http://schemas.microsoft.com/office/drawing/2014/main" id="{E02C13A4-B1B5-4535-AEDF-D3EAEAEF919F}"/>
              </a:ext>
            </a:extLst>
          </p:cNvPr>
          <p:cNvSpPr txBox="1"/>
          <p:nvPr userDrawn="1"/>
        </p:nvSpPr>
        <p:spPr>
          <a:xfrm>
            <a:off x="7941853" y="6345444"/>
            <a:ext cx="33574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21538407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9" name="Text Placeholder 13">
            <a:extLst>
              <a:ext uri="{FF2B5EF4-FFF2-40B4-BE49-F238E27FC236}">
                <a16:creationId xmlns:a16="http://schemas.microsoft.com/office/drawing/2014/main" id="{39E7C400-D876-1B4D-ABBC-8AC7B36A2F98}"/>
              </a:ext>
            </a:extLst>
          </p:cNvPr>
          <p:cNvSpPr>
            <a:spLocks noGrp="1"/>
          </p:cNvSpPr>
          <p:nvPr>
            <p:ph type="body" sz="quarter" idx="14" hasCustomPrompt="1"/>
          </p:nvPr>
        </p:nvSpPr>
        <p:spPr>
          <a:xfrm>
            <a:off x="515938" y="1234986"/>
            <a:ext cx="3535200"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9" name="Content Placeholder 6">
            <a:extLst>
              <a:ext uri="{FF2B5EF4-FFF2-40B4-BE49-F238E27FC236}">
                <a16:creationId xmlns:a16="http://schemas.microsoft.com/office/drawing/2014/main" id="{01F4F26E-21F2-224A-B295-8F31F19CB8F1}"/>
              </a:ext>
            </a:extLst>
          </p:cNvPr>
          <p:cNvSpPr>
            <a:spLocks noGrp="1"/>
          </p:cNvSpPr>
          <p:nvPr>
            <p:ph sz="quarter" idx="16"/>
          </p:nvPr>
        </p:nvSpPr>
        <p:spPr>
          <a:xfrm>
            <a:off x="4587537" y="1235075"/>
            <a:ext cx="7088525"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1">
            <a:extLst>
              <a:ext uri="{FF2B5EF4-FFF2-40B4-BE49-F238E27FC236}">
                <a16:creationId xmlns:a16="http://schemas.microsoft.com/office/drawing/2014/main" id="{7E03EB46-C4CC-464C-9AF6-82D82CF163F0}"/>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10" name="Picture 9" descr="A close up of a logo&#10;&#10;Description automatically generated">
            <a:extLst>
              <a:ext uri="{FF2B5EF4-FFF2-40B4-BE49-F238E27FC236}">
                <a16:creationId xmlns:a16="http://schemas.microsoft.com/office/drawing/2014/main" id="{76E2D91E-C878-4BE0-BF01-7B4F192BAABD}"/>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31011535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1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2019 </a:t>
            </a:r>
            <a:r>
              <a:rPr lang="pt" sz="800" err="1">
                <a:solidFill>
                  <a:srgbClr val="00B1A9"/>
                </a:solidFill>
              </a:rPr>
              <a:t>Petroliam</a:t>
            </a:r>
            <a:r>
              <a:rPr lang="pt" sz="800">
                <a:solidFill>
                  <a:srgbClr val="00B1A9"/>
                </a:solidFill>
              </a:rPr>
              <a:t> </a:t>
            </a:r>
            <a:r>
              <a:rPr lang="pt" sz="800" err="1">
                <a:solidFill>
                  <a:srgbClr val="00B1A9"/>
                </a:solidFill>
              </a:rPr>
              <a:t>Nasional</a:t>
            </a:r>
            <a:r>
              <a:rPr lang="pt" sz="800">
                <a:solidFill>
                  <a:srgbClr val="00B1A9"/>
                </a:solidFill>
              </a:rPr>
              <a:t> </a:t>
            </a:r>
            <a:r>
              <a:rPr lang="pt" sz="800" err="1">
                <a:solidFill>
                  <a:srgbClr val="00B1A9"/>
                </a:solidFill>
              </a:rPr>
              <a:t>Berhad</a:t>
            </a:r>
            <a:r>
              <a:rPr lang="pt" sz="800">
                <a:solidFill>
                  <a:srgbClr val="00B1A9"/>
                </a:solidFill>
              </a:rPr>
              <a:t> (PETRONAS)     |</a:t>
            </a:r>
            <a:endParaRPr lang="en-US" sz="800">
              <a:solidFill>
                <a:srgbClr val="00B1A9"/>
              </a:solidFill>
            </a:endParaRPr>
          </a:p>
        </p:txBody>
      </p:sp>
      <p:sp>
        <p:nvSpPr>
          <p:cNvPr id="20" name="Text Placeholder 13">
            <a:extLst>
              <a:ext uri="{FF2B5EF4-FFF2-40B4-BE49-F238E27FC236}">
                <a16:creationId xmlns:a16="http://schemas.microsoft.com/office/drawing/2014/main" id="{8762926E-123F-D74B-9640-D264C41786A1}"/>
              </a:ext>
            </a:extLst>
          </p:cNvPr>
          <p:cNvSpPr>
            <a:spLocks noGrp="1"/>
          </p:cNvSpPr>
          <p:nvPr>
            <p:ph type="body" sz="quarter" idx="14" hasCustomPrompt="1"/>
          </p:nvPr>
        </p:nvSpPr>
        <p:spPr>
          <a:xfrm>
            <a:off x="515937" y="1234986"/>
            <a:ext cx="5318447"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5" name="Title 1">
            <a:extLst>
              <a:ext uri="{FF2B5EF4-FFF2-40B4-BE49-F238E27FC236}">
                <a16:creationId xmlns:a16="http://schemas.microsoft.com/office/drawing/2014/main" id="{3878B502-0371-3E4D-A780-4D53CB18A975}"/>
              </a:ext>
            </a:extLst>
          </p:cNvPr>
          <p:cNvSpPr>
            <a:spLocks noGrp="1"/>
          </p:cNvSpPr>
          <p:nvPr>
            <p:ph type="title" hasCustomPrompt="1"/>
          </p:nvPr>
        </p:nvSpPr>
        <p:spPr>
          <a:xfrm>
            <a:off x="528639" y="368300"/>
            <a:ext cx="5305744"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14" name="Picture Placeholder 4">
            <a:extLst>
              <a:ext uri="{FF2B5EF4-FFF2-40B4-BE49-F238E27FC236}">
                <a16:creationId xmlns:a16="http://schemas.microsoft.com/office/drawing/2014/main" id="{8544DBCB-C2E9-8E4F-9E0E-782D67AF0A51}"/>
              </a:ext>
            </a:extLst>
          </p:cNvPr>
          <p:cNvSpPr>
            <a:spLocks noGrp="1"/>
          </p:cNvSpPr>
          <p:nvPr>
            <p:ph type="pic" sz="quarter" idx="17" hasCustomPrompt="1"/>
          </p:nvPr>
        </p:nvSpPr>
        <p:spPr>
          <a:xfrm>
            <a:off x="6357616" y="0"/>
            <a:ext cx="5834383"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pic>
        <p:nvPicPr>
          <p:cNvPr id="8" name="Picture 7" descr="A close up of a logo&#10;&#10;Description automatically generated">
            <a:extLst>
              <a:ext uri="{FF2B5EF4-FFF2-40B4-BE49-F238E27FC236}">
                <a16:creationId xmlns:a16="http://schemas.microsoft.com/office/drawing/2014/main" id="{FD0E62A0-F7CF-40CF-8892-52DB1FD14101}"/>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38113224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1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2019 </a:t>
            </a:r>
            <a:r>
              <a:rPr lang="pt" sz="800" err="1">
                <a:solidFill>
                  <a:srgbClr val="00B1A9"/>
                </a:solidFill>
              </a:rPr>
              <a:t>Petroliam</a:t>
            </a:r>
            <a:r>
              <a:rPr lang="pt" sz="800">
                <a:solidFill>
                  <a:srgbClr val="00B1A9"/>
                </a:solidFill>
              </a:rPr>
              <a:t> </a:t>
            </a:r>
            <a:r>
              <a:rPr lang="pt" sz="800" err="1">
                <a:solidFill>
                  <a:srgbClr val="00B1A9"/>
                </a:solidFill>
              </a:rPr>
              <a:t>Nasional</a:t>
            </a:r>
            <a:r>
              <a:rPr lang="pt" sz="800">
                <a:solidFill>
                  <a:srgbClr val="00B1A9"/>
                </a:solidFill>
              </a:rPr>
              <a:t> </a:t>
            </a:r>
            <a:r>
              <a:rPr lang="pt" sz="800" err="1">
                <a:solidFill>
                  <a:srgbClr val="00B1A9"/>
                </a:solidFill>
              </a:rPr>
              <a:t>Berhad</a:t>
            </a:r>
            <a:r>
              <a:rPr lang="pt" sz="800">
                <a:solidFill>
                  <a:srgbClr val="00B1A9"/>
                </a:solidFill>
              </a:rPr>
              <a:t> (PETRONAS)     |</a:t>
            </a:r>
            <a:endParaRPr lang="en-US" sz="800">
              <a:solidFill>
                <a:srgbClr val="00B1A9"/>
              </a:solidFill>
            </a:endParaRPr>
          </a:p>
        </p:txBody>
      </p:sp>
      <p:sp>
        <p:nvSpPr>
          <p:cNvPr id="10" name="Content Placeholder 6">
            <a:extLst>
              <a:ext uri="{FF2B5EF4-FFF2-40B4-BE49-F238E27FC236}">
                <a16:creationId xmlns:a16="http://schemas.microsoft.com/office/drawing/2014/main" id="{05917B13-2354-A04A-A2D5-FF4CFEF3F862}"/>
              </a:ext>
            </a:extLst>
          </p:cNvPr>
          <p:cNvSpPr>
            <a:spLocks noGrp="1"/>
          </p:cNvSpPr>
          <p:nvPr>
            <p:ph sz="quarter" idx="17" hasCustomPrompt="1"/>
          </p:nvPr>
        </p:nvSpPr>
        <p:spPr>
          <a:xfrm>
            <a:off x="528638" y="1235075"/>
            <a:ext cx="7075824" cy="4881563"/>
          </a:xfrm>
        </p:spPr>
        <p:txBody>
          <a:bodyPr/>
          <a:lstStyle>
            <a:lvl1pPr>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0" name="Title 1">
            <a:extLst>
              <a:ext uri="{FF2B5EF4-FFF2-40B4-BE49-F238E27FC236}">
                <a16:creationId xmlns:a16="http://schemas.microsoft.com/office/drawing/2014/main" id="{84AEBEDC-4258-8F46-8C7E-AE4DD813507A}"/>
              </a:ext>
            </a:extLst>
          </p:cNvPr>
          <p:cNvSpPr>
            <a:spLocks noGrp="1"/>
          </p:cNvSpPr>
          <p:nvPr>
            <p:ph type="title" hasCustomPrompt="1"/>
          </p:nvPr>
        </p:nvSpPr>
        <p:spPr>
          <a:xfrm>
            <a:off x="528639" y="368300"/>
            <a:ext cx="7075824"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13" name="Picture Placeholder 4">
            <a:extLst>
              <a:ext uri="{FF2B5EF4-FFF2-40B4-BE49-F238E27FC236}">
                <a16:creationId xmlns:a16="http://schemas.microsoft.com/office/drawing/2014/main" id="{CCAAC1F8-DC87-0D4F-A824-25897149CEBD}"/>
              </a:ext>
            </a:extLst>
          </p:cNvPr>
          <p:cNvSpPr>
            <a:spLocks noGrp="1"/>
          </p:cNvSpPr>
          <p:nvPr>
            <p:ph type="pic" sz="quarter" idx="18" hasCustomPrompt="1"/>
          </p:nvPr>
        </p:nvSpPr>
        <p:spPr>
          <a:xfrm>
            <a:off x="8140861" y="0"/>
            <a:ext cx="4051138"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pic>
        <p:nvPicPr>
          <p:cNvPr id="8" name="Picture 7" descr="A close up of a logo&#10;&#10;Description automatically generated">
            <a:extLst>
              <a:ext uri="{FF2B5EF4-FFF2-40B4-BE49-F238E27FC236}">
                <a16:creationId xmlns:a16="http://schemas.microsoft.com/office/drawing/2014/main" id="{2ED658D5-6C54-4A57-93FE-26746B1DAEBD}"/>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41868775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2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pic>
        <p:nvPicPr>
          <p:cNvPr id="8" name="Picture 7">
            <a:extLst>
              <a:ext uri="{FF2B5EF4-FFF2-40B4-BE49-F238E27FC236}">
                <a16:creationId xmlns:a16="http://schemas.microsoft.com/office/drawing/2014/main" id="{8920AF90-BD79-D64D-BDD2-391E00B9FF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638" y="6340038"/>
            <a:ext cx="837849" cy="299323"/>
          </a:xfrm>
          <a:prstGeom prst="rect">
            <a:avLst/>
          </a:prstGeom>
        </p:spPr>
      </p:pic>
      <p:sp>
        <p:nvSpPr>
          <p:cNvPr id="14" name="Content Placeholder 6">
            <a:extLst>
              <a:ext uri="{FF2B5EF4-FFF2-40B4-BE49-F238E27FC236}">
                <a16:creationId xmlns:a16="http://schemas.microsoft.com/office/drawing/2014/main" id="{26E5D0E0-15B3-A746-B109-ED82918511CD}"/>
              </a:ext>
            </a:extLst>
          </p:cNvPr>
          <p:cNvSpPr>
            <a:spLocks noGrp="1"/>
          </p:cNvSpPr>
          <p:nvPr>
            <p:ph sz="quarter" idx="16" hasCustomPrompt="1"/>
          </p:nvPr>
        </p:nvSpPr>
        <p:spPr>
          <a:xfrm>
            <a:off x="4579777" y="1235075"/>
            <a:ext cx="7096285" cy="4881563"/>
          </a:xfrm>
        </p:spPr>
        <p:txBody>
          <a:bodyPr/>
          <a:lstStyle>
            <a:lvl1pPr>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4" name="Title 1">
            <a:extLst>
              <a:ext uri="{FF2B5EF4-FFF2-40B4-BE49-F238E27FC236}">
                <a16:creationId xmlns:a16="http://schemas.microsoft.com/office/drawing/2014/main" id="{C9789F5C-CC6E-1F41-A365-575B13846BE3}"/>
              </a:ext>
            </a:extLst>
          </p:cNvPr>
          <p:cNvSpPr>
            <a:spLocks noGrp="1"/>
          </p:cNvSpPr>
          <p:nvPr>
            <p:ph type="title" hasCustomPrompt="1"/>
          </p:nvPr>
        </p:nvSpPr>
        <p:spPr>
          <a:xfrm>
            <a:off x="4579777" y="368300"/>
            <a:ext cx="7096286"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9" name="Picture Placeholder 4">
            <a:extLst>
              <a:ext uri="{FF2B5EF4-FFF2-40B4-BE49-F238E27FC236}">
                <a16:creationId xmlns:a16="http://schemas.microsoft.com/office/drawing/2014/main" id="{04AD6740-7075-D845-9577-EF331C5900AA}"/>
              </a:ext>
            </a:extLst>
          </p:cNvPr>
          <p:cNvSpPr>
            <a:spLocks noGrp="1"/>
          </p:cNvSpPr>
          <p:nvPr>
            <p:ph type="pic" sz="quarter" idx="18" hasCustomPrompt="1"/>
          </p:nvPr>
        </p:nvSpPr>
        <p:spPr>
          <a:xfrm>
            <a:off x="0" y="0"/>
            <a:ext cx="4051138" cy="6858000"/>
          </a:xfrm>
          <a:solidFill>
            <a:schemeClr val="bg1">
              <a:lumMod val="95000"/>
            </a:schemeClr>
          </a:solidFill>
        </p:spPr>
        <p:txBody>
          <a:bodyPr anchor="ctr" anchorCtr="0"/>
          <a:lstStyle>
            <a:lvl1pPr marL="0" indent="0" algn="ctr">
              <a:buNone/>
              <a:defRPr>
                <a:solidFill>
                  <a:schemeClr val="bg1"/>
                </a:solidFill>
              </a:defRPr>
            </a:lvl1pPr>
          </a:lstStyle>
          <a:p>
            <a:r>
              <a:rPr lang="en-US"/>
              <a:t>Click to insert image</a:t>
            </a:r>
          </a:p>
        </p:txBody>
      </p:sp>
    </p:spTree>
    <p:extLst>
      <p:ext uri="{BB962C8B-B14F-4D97-AF65-F5344CB8AC3E}">
        <p14:creationId xmlns:p14="http://schemas.microsoft.com/office/powerpoint/2010/main" val="9264796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BC4FE55-FE0F-6444-B1AD-DDA4EA307837}"/>
              </a:ext>
            </a:extLst>
          </p:cNvPr>
          <p:cNvSpPr>
            <a:spLocks noGrp="1"/>
          </p:cNvSpPr>
          <p:nvPr>
            <p:ph sz="quarter" idx="4" hasCustomPrompt="1"/>
          </p:nvPr>
        </p:nvSpPr>
        <p:spPr>
          <a:xfrm>
            <a:off x="6370312" y="1234986"/>
            <a:ext cx="5305750" cy="4881652"/>
          </a:xfrm>
        </p:spPr>
        <p:txBody>
          <a:bodyPr wrap="square">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78C40434-0F1B-C84F-BE0E-83F79A59720E}"/>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37F0358A-ED75-E74E-8863-7CBE9D207BCF}"/>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sp>
        <p:nvSpPr>
          <p:cNvPr id="10" name="Text Placeholder 13">
            <a:extLst>
              <a:ext uri="{FF2B5EF4-FFF2-40B4-BE49-F238E27FC236}">
                <a16:creationId xmlns:a16="http://schemas.microsoft.com/office/drawing/2014/main" id="{F748CB81-AEA0-1F4E-9D39-3C4304B31517}"/>
              </a:ext>
            </a:extLst>
          </p:cNvPr>
          <p:cNvSpPr>
            <a:spLocks noGrp="1"/>
          </p:cNvSpPr>
          <p:nvPr>
            <p:ph type="body" sz="quarter" idx="14" hasCustomPrompt="1"/>
          </p:nvPr>
        </p:nvSpPr>
        <p:spPr>
          <a:xfrm>
            <a:off x="515938" y="1234986"/>
            <a:ext cx="5318446" cy="4881652"/>
          </a:xfrm>
        </p:spPr>
        <p:txBody>
          <a:bodyPr>
            <a:noAutofit/>
          </a:bodyPr>
          <a:lstStyle>
            <a:lvl1pPr marL="0" indent="0">
              <a:lnSpc>
                <a:spcPct val="100000"/>
              </a:lnSpc>
              <a:spcAft>
                <a:spcPts val="1000"/>
              </a:spcAft>
              <a:buNone/>
              <a:defRPr sz="5000" b="1" i="0">
                <a:solidFill>
                  <a:srgbClr val="00B1A9"/>
                </a:solidFill>
                <a:latin typeface="Arial Black" panose="020B0604020202020204" pitchFamily="34" charset="0"/>
                <a:cs typeface="Arial Black" panose="020B0604020202020204" pitchFamily="34" charset="0"/>
              </a:defRPr>
            </a:lvl1pPr>
          </a:lstStyle>
          <a:p>
            <a:pPr lvl="0"/>
            <a:r>
              <a:rPr lang="en-US"/>
              <a:t>“Insert a quote here investing in visionary thinkers and technologies”</a:t>
            </a:r>
          </a:p>
        </p:txBody>
      </p:sp>
      <p:sp>
        <p:nvSpPr>
          <p:cNvPr id="20" name="Title 1">
            <a:extLst>
              <a:ext uri="{FF2B5EF4-FFF2-40B4-BE49-F238E27FC236}">
                <a16:creationId xmlns:a16="http://schemas.microsoft.com/office/drawing/2014/main" id="{78EA725C-E44D-584C-BF08-D0F784444326}"/>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8" name="Picture 7" descr="A close up of a logo&#10;&#10;Description automatically generated">
            <a:extLst>
              <a:ext uri="{FF2B5EF4-FFF2-40B4-BE49-F238E27FC236}">
                <a16:creationId xmlns:a16="http://schemas.microsoft.com/office/drawing/2014/main" id="{EB57BC9E-C92E-40A1-AF28-A44F417B193C}"/>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606174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092A210-BF9C-334E-B3DC-069B1291528B}"/>
              </a:ext>
            </a:extLst>
          </p:cNvPr>
          <p:cNvSpPr>
            <a:spLocks noGrp="1"/>
          </p:cNvSpPr>
          <p:nvPr>
            <p:ph type="body" sz="quarter" idx="17" hasCustomPrompt="1"/>
          </p:nvPr>
        </p:nvSpPr>
        <p:spPr>
          <a:xfrm>
            <a:off x="528639"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17" name="Text Placeholder 15">
            <a:extLst>
              <a:ext uri="{FF2B5EF4-FFF2-40B4-BE49-F238E27FC236}">
                <a16:creationId xmlns:a16="http://schemas.microsoft.com/office/drawing/2014/main" id="{011BA8FC-1F79-1D48-BC84-E9473BB1E09A}"/>
              </a:ext>
            </a:extLst>
          </p:cNvPr>
          <p:cNvSpPr>
            <a:spLocks noGrp="1"/>
          </p:cNvSpPr>
          <p:nvPr>
            <p:ph type="body" sz="quarter" idx="18" hasCustomPrompt="1"/>
          </p:nvPr>
        </p:nvSpPr>
        <p:spPr>
          <a:xfrm>
            <a:off x="528638"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0" name="Text Placeholder 15">
            <a:extLst>
              <a:ext uri="{FF2B5EF4-FFF2-40B4-BE49-F238E27FC236}">
                <a16:creationId xmlns:a16="http://schemas.microsoft.com/office/drawing/2014/main" id="{498DFEE5-6D15-D04A-A5B9-E954AC9B63AA}"/>
              </a:ext>
            </a:extLst>
          </p:cNvPr>
          <p:cNvSpPr>
            <a:spLocks noGrp="1"/>
          </p:cNvSpPr>
          <p:nvPr>
            <p:ph type="body" sz="quarter" idx="19" hasCustomPrompt="1"/>
          </p:nvPr>
        </p:nvSpPr>
        <p:spPr>
          <a:xfrm>
            <a:off x="3544785"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1" name="Text Placeholder 15">
            <a:extLst>
              <a:ext uri="{FF2B5EF4-FFF2-40B4-BE49-F238E27FC236}">
                <a16:creationId xmlns:a16="http://schemas.microsoft.com/office/drawing/2014/main" id="{F9EA07A5-77EC-A341-AC8C-98280DAAE308}"/>
              </a:ext>
            </a:extLst>
          </p:cNvPr>
          <p:cNvSpPr>
            <a:spLocks noGrp="1"/>
          </p:cNvSpPr>
          <p:nvPr>
            <p:ph type="body" sz="quarter" idx="20" hasCustomPrompt="1"/>
          </p:nvPr>
        </p:nvSpPr>
        <p:spPr>
          <a:xfrm>
            <a:off x="3551766"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2" name="Text Placeholder 15">
            <a:extLst>
              <a:ext uri="{FF2B5EF4-FFF2-40B4-BE49-F238E27FC236}">
                <a16:creationId xmlns:a16="http://schemas.microsoft.com/office/drawing/2014/main" id="{E9B2387C-3CE0-1745-B78C-BA5E42758E43}"/>
              </a:ext>
            </a:extLst>
          </p:cNvPr>
          <p:cNvSpPr>
            <a:spLocks noGrp="1"/>
          </p:cNvSpPr>
          <p:nvPr>
            <p:ph type="body" sz="quarter" idx="21" hasCustomPrompt="1"/>
          </p:nvPr>
        </p:nvSpPr>
        <p:spPr>
          <a:xfrm>
            <a:off x="6560931" y="3748183"/>
            <a:ext cx="2090191"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3" name="Text Placeholder 15">
            <a:extLst>
              <a:ext uri="{FF2B5EF4-FFF2-40B4-BE49-F238E27FC236}">
                <a16:creationId xmlns:a16="http://schemas.microsoft.com/office/drawing/2014/main" id="{3BE6B94E-66E0-7B45-9E15-8860414F1BBC}"/>
              </a:ext>
            </a:extLst>
          </p:cNvPr>
          <p:cNvSpPr>
            <a:spLocks noGrp="1"/>
          </p:cNvSpPr>
          <p:nvPr>
            <p:ph type="body" sz="quarter" idx="22" hasCustomPrompt="1"/>
          </p:nvPr>
        </p:nvSpPr>
        <p:spPr>
          <a:xfrm>
            <a:off x="6552136"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4" name="Text Placeholder 15">
            <a:extLst>
              <a:ext uri="{FF2B5EF4-FFF2-40B4-BE49-F238E27FC236}">
                <a16:creationId xmlns:a16="http://schemas.microsoft.com/office/drawing/2014/main" id="{61D3925C-ED51-E843-B09A-97B41662DAAF}"/>
              </a:ext>
            </a:extLst>
          </p:cNvPr>
          <p:cNvSpPr>
            <a:spLocks noGrp="1"/>
          </p:cNvSpPr>
          <p:nvPr>
            <p:ph type="body" sz="quarter" idx="23" hasCustomPrompt="1"/>
          </p:nvPr>
        </p:nvSpPr>
        <p:spPr>
          <a:xfrm>
            <a:off x="9577077"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5" name="Text Placeholder 15">
            <a:extLst>
              <a:ext uri="{FF2B5EF4-FFF2-40B4-BE49-F238E27FC236}">
                <a16:creationId xmlns:a16="http://schemas.microsoft.com/office/drawing/2014/main" id="{8433C5FA-1864-CC49-9E48-EEC5D1706B51}"/>
              </a:ext>
            </a:extLst>
          </p:cNvPr>
          <p:cNvSpPr>
            <a:spLocks noGrp="1"/>
          </p:cNvSpPr>
          <p:nvPr>
            <p:ph type="body" sz="quarter" idx="24" hasCustomPrompt="1"/>
          </p:nvPr>
        </p:nvSpPr>
        <p:spPr>
          <a:xfrm>
            <a:off x="9575263" y="4073278"/>
            <a:ext cx="2100799"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9" name="Picture Placeholder 8">
            <a:extLst>
              <a:ext uri="{FF2B5EF4-FFF2-40B4-BE49-F238E27FC236}">
                <a16:creationId xmlns:a16="http://schemas.microsoft.com/office/drawing/2014/main" id="{BFEF9ACF-4C4A-3F4F-B788-3F06B7543CE9}"/>
              </a:ext>
            </a:extLst>
          </p:cNvPr>
          <p:cNvSpPr>
            <a:spLocks noGrp="1" noChangeAspect="1"/>
          </p:cNvSpPr>
          <p:nvPr>
            <p:ph type="pic" sz="quarter" idx="13" hasCustomPrompt="1"/>
          </p:nvPr>
        </p:nvSpPr>
        <p:spPr>
          <a:xfrm>
            <a:off x="829331" y="1989312"/>
            <a:ext cx="1497600" cy="1317600"/>
          </a:xfrm>
          <a:blipFill>
            <a:blip r:embed="rId2"/>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2" name="Picture Placeholder 8">
            <a:extLst>
              <a:ext uri="{FF2B5EF4-FFF2-40B4-BE49-F238E27FC236}">
                <a16:creationId xmlns:a16="http://schemas.microsoft.com/office/drawing/2014/main" id="{58E3ADDE-6567-444C-AAA3-2CC137862B40}"/>
              </a:ext>
            </a:extLst>
          </p:cNvPr>
          <p:cNvSpPr>
            <a:spLocks noGrp="1"/>
          </p:cNvSpPr>
          <p:nvPr>
            <p:ph type="pic" sz="quarter" idx="14" hasCustomPrompt="1"/>
          </p:nvPr>
        </p:nvSpPr>
        <p:spPr>
          <a:xfrm>
            <a:off x="3742659" y="2088312"/>
            <a:ext cx="1717199" cy="1170000"/>
          </a:xfrm>
          <a:blipFill>
            <a:blip r:embed="rId3"/>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3" name="Picture Placeholder 8">
            <a:extLst>
              <a:ext uri="{FF2B5EF4-FFF2-40B4-BE49-F238E27FC236}">
                <a16:creationId xmlns:a16="http://schemas.microsoft.com/office/drawing/2014/main" id="{B10C2354-5991-B547-B547-8BB81D3D72D5}"/>
              </a:ext>
            </a:extLst>
          </p:cNvPr>
          <p:cNvSpPr>
            <a:spLocks noGrp="1"/>
          </p:cNvSpPr>
          <p:nvPr>
            <p:ph type="pic" sz="quarter" idx="15" hasCustomPrompt="1"/>
          </p:nvPr>
        </p:nvSpPr>
        <p:spPr>
          <a:xfrm>
            <a:off x="7153429" y="2037912"/>
            <a:ext cx="896400" cy="1220400"/>
          </a:xfrm>
          <a:blipFill>
            <a:blip r:embed="rId4"/>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4" name="Picture Placeholder 8">
            <a:extLst>
              <a:ext uri="{FF2B5EF4-FFF2-40B4-BE49-F238E27FC236}">
                <a16:creationId xmlns:a16="http://schemas.microsoft.com/office/drawing/2014/main" id="{E74FD7CC-DDA4-DB43-9739-BC44AEFEF797}"/>
              </a:ext>
            </a:extLst>
          </p:cNvPr>
          <p:cNvSpPr>
            <a:spLocks noGrp="1"/>
          </p:cNvSpPr>
          <p:nvPr>
            <p:ph type="pic" sz="quarter" idx="16" hasCustomPrompt="1"/>
          </p:nvPr>
        </p:nvSpPr>
        <p:spPr>
          <a:xfrm>
            <a:off x="9941662" y="1982112"/>
            <a:ext cx="1368000" cy="1332000"/>
          </a:xfrm>
          <a:blipFill>
            <a:blip r:embed="rId5"/>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26" name="Slide Number Placeholder 5">
            <a:extLst>
              <a:ext uri="{FF2B5EF4-FFF2-40B4-BE49-F238E27FC236}">
                <a16:creationId xmlns:a16="http://schemas.microsoft.com/office/drawing/2014/main" id="{E1A44120-9613-DB4D-8E81-6D45C9E58802}"/>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27" name="TextBox 26">
            <a:extLst>
              <a:ext uri="{FF2B5EF4-FFF2-40B4-BE49-F238E27FC236}">
                <a16:creationId xmlns:a16="http://schemas.microsoft.com/office/drawing/2014/main" id="{63E57E89-A31D-0744-9D2C-0D1CB044649D}"/>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sp>
        <p:nvSpPr>
          <p:cNvPr id="32" name="Title 1">
            <a:extLst>
              <a:ext uri="{FF2B5EF4-FFF2-40B4-BE49-F238E27FC236}">
                <a16:creationId xmlns:a16="http://schemas.microsoft.com/office/drawing/2014/main" id="{E561C834-132B-5C4D-9EF2-355AA69A957C}"/>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18" name="Picture 17" descr="A close up of a logo&#10;&#10;Description automatically generated">
            <a:extLst>
              <a:ext uri="{FF2B5EF4-FFF2-40B4-BE49-F238E27FC236}">
                <a16:creationId xmlns:a16="http://schemas.microsoft.com/office/drawing/2014/main" id="{1DCEBE8B-5CBD-4E98-96A2-3BD5ED678AED}"/>
              </a:ext>
            </a:extLst>
          </p:cNvPr>
          <p:cNvPicPr>
            <a:picLocks noChangeAspect="1"/>
          </p:cNvPicPr>
          <p:nvPr userDrawn="1"/>
        </p:nvPicPr>
        <p:blipFill>
          <a:blip r:embed="rId6"/>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38812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ull medi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8D8F1C0-0165-F84D-A9A1-2F3499F4409B}"/>
              </a:ext>
            </a:extLst>
          </p:cNvPr>
          <p:cNvSpPr>
            <a:spLocks noGrp="1"/>
          </p:cNvSpPr>
          <p:nvPr>
            <p:ph type="pic" sz="quarter" idx="14" hasCustomPrompt="1"/>
          </p:nvPr>
        </p:nvSpPr>
        <p:spPr>
          <a:xfrm>
            <a:off x="0" y="0"/>
            <a:ext cx="12192000"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sp>
        <p:nvSpPr>
          <p:cNvPr id="6" name="Text Placeholder 13">
            <a:extLst>
              <a:ext uri="{FF2B5EF4-FFF2-40B4-BE49-F238E27FC236}">
                <a16:creationId xmlns:a16="http://schemas.microsoft.com/office/drawing/2014/main" id="{624B90F7-4A6F-DD47-AA4F-E9856C4F6261}"/>
              </a:ext>
            </a:extLst>
          </p:cNvPr>
          <p:cNvSpPr>
            <a:spLocks noGrp="1"/>
          </p:cNvSpPr>
          <p:nvPr>
            <p:ph type="body" sz="quarter" idx="13" hasCustomPrompt="1"/>
          </p:nvPr>
        </p:nvSpPr>
        <p:spPr>
          <a:xfrm>
            <a:off x="7251192" y="368300"/>
            <a:ext cx="4424871" cy="1432220"/>
          </a:xfrm>
        </p:spPr>
        <p:txBody>
          <a:bodyPr>
            <a:normAutofit/>
          </a:bodyPr>
          <a:lstStyle>
            <a:lvl1pPr marL="0" indent="0">
              <a:buNone/>
              <a:defRPr sz="5000" b="1" i="0">
                <a:solidFill>
                  <a:srgbClr val="00B1A9"/>
                </a:solidFill>
                <a:latin typeface="Arial Black" panose="020B0604020202020204" pitchFamily="34" charset="0"/>
                <a:cs typeface="Arial Black" panose="020B0604020202020204" pitchFamily="34" charset="0"/>
              </a:defRPr>
            </a:lvl1pPr>
            <a:lvl2pPr>
              <a:defRPr b="1" i="0">
                <a:solidFill>
                  <a:srgbClr val="00B1A9"/>
                </a:solidFill>
                <a:latin typeface="Arial Black" panose="020B0604020202020204" pitchFamily="34" charset="0"/>
                <a:cs typeface="Arial Black" panose="020B0604020202020204" pitchFamily="34" charset="0"/>
              </a:defRPr>
            </a:lvl2pPr>
            <a:lvl3pPr>
              <a:defRPr b="1" i="0">
                <a:solidFill>
                  <a:srgbClr val="00B1A9"/>
                </a:solidFill>
                <a:latin typeface="Arial Black" panose="020B0604020202020204" pitchFamily="34" charset="0"/>
                <a:cs typeface="Arial Black" panose="020B0604020202020204" pitchFamily="34" charset="0"/>
              </a:defRPr>
            </a:lvl3pPr>
            <a:lvl4pPr>
              <a:defRPr b="1" i="0">
                <a:solidFill>
                  <a:srgbClr val="00B1A9"/>
                </a:solidFill>
                <a:latin typeface="Arial Black" panose="020B0604020202020204" pitchFamily="34" charset="0"/>
                <a:cs typeface="Arial Black" panose="020B0604020202020204" pitchFamily="34" charset="0"/>
              </a:defRPr>
            </a:lvl4pPr>
            <a:lvl5pPr>
              <a:defRPr b="1" i="0">
                <a:solidFill>
                  <a:srgbClr val="00B1A9"/>
                </a:solidFill>
                <a:latin typeface="Arial Black" panose="020B0604020202020204" pitchFamily="34" charset="0"/>
                <a:cs typeface="Arial Black" panose="020B0604020202020204" pitchFamily="34" charset="0"/>
              </a:defRPr>
            </a:lvl5pPr>
          </a:lstStyle>
          <a:p>
            <a:pPr lvl="0"/>
            <a:r>
              <a:rPr lang="en-US"/>
              <a:t>“Insert a quote here”</a:t>
            </a:r>
          </a:p>
        </p:txBody>
      </p:sp>
      <p:pic>
        <p:nvPicPr>
          <p:cNvPr id="5" name="Picture 4" descr="A close up of a logo&#10;&#10;Description automatically generated">
            <a:extLst>
              <a:ext uri="{FF2B5EF4-FFF2-40B4-BE49-F238E27FC236}">
                <a16:creationId xmlns:a16="http://schemas.microsoft.com/office/drawing/2014/main" id="{B56577E3-FDDB-4139-B167-A623ED91197F}"/>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1272690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D311EA-8E47-3C43-8982-1B4712F09C88}"/>
              </a:ext>
            </a:extLst>
          </p:cNvPr>
          <p:cNvSpPr>
            <a:spLocks noGrp="1"/>
          </p:cNvSpPr>
          <p:nvPr>
            <p:ph type="ctrTitle" hasCustomPrompt="1"/>
          </p:nvPr>
        </p:nvSpPr>
        <p:spPr>
          <a:xfrm>
            <a:off x="2427866" y="3086100"/>
            <a:ext cx="6622364" cy="685799"/>
          </a:xfrm>
        </p:spPr>
        <p:txBody>
          <a:bodyPr anchor="ctr" anchorCtr="0">
            <a:noAutofit/>
          </a:bodyPr>
          <a:lstStyle>
            <a:lvl1pPr algn="ctr">
              <a:defRPr sz="2800" b="1">
                <a:solidFill>
                  <a:schemeClr val="bg1"/>
                </a:solidFill>
              </a:defRPr>
            </a:lvl1pPr>
          </a:lstStyle>
          <a:p>
            <a:r>
              <a:rPr lang="en-US"/>
              <a:t>Passionate about Progress</a:t>
            </a:r>
          </a:p>
        </p:txBody>
      </p:sp>
      <p:pic>
        <p:nvPicPr>
          <p:cNvPr id="3" name="Picture 2" descr="A picture containing drawing, shirt&#10;&#10;Description automatically generated">
            <a:extLst>
              <a:ext uri="{FF2B5EF4-FFF2-40B4-BE49-F238E27FC236}">
                <a16:creationId xmlns:a16="http://schemas.microsoft.com/office/drawing/2014/main" id="{0E96E81A-630F-4493-AF33-D36BB1E8A825}"/>
              </a:ext>
            </a:extLst>
          </p:cNvPr>
          <p:cNvPicPr>
            <a:picLocks noChangeAspect="1"/>
          </p:cNvPicPr>
          <p:nvPr userDrawn="1"/>
        </p:nvPicPr>
        <p:blipFill>
          <a:blip r:embed="rId3"/>
          <a:stretch>
            <a:fillRect/>
          </a:stretch>
        </p:blipFill>
        <p:spPr>
          <a:xfrm>
            <a:off x="4224829" y="3017481"/>
            <a:ext cx="3742342" cy="2646736"/>
          </a:xfrm>
          <a:prstGeom prst="rect">
            <a:avLst/>
          </a:prstGeom>
        </p:spPr>
      </p:pic>
    </p:spTree>
    <p:extLst>
      <p:ext uri="{BB962C8B-B14F-4D97-AF65-F5344CB8AC3E}">
        <p14:creationId xmlns:p14="http://schemas.microsoft.com/office/powerpoint/2010/main" val="88034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medi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A912FB-8A4A-2347-9713-20B37768DEDC}"/>
              </a:ext>
            </a:extLst>
          </p:cNvPr>
          <p:cNvSpPr>
            <a:spLocks noGrp="1"/>
          </p:cNvSpPr>
          <p:nvPr>
            <p:ph type="pic" sz="quarter" idx="10" hasCustomPrompt="1"/>
          </p:nvPr>
        </p:nvSpPr>
        <p:spPr>
          <a:xfrm>
            <a:off x="0" y="2"/>
            <a:ext cx="12192000" cy="6860187"/>
          </a:xfrm>
          <a:solidFill>
            <a:schemeClr val="bg1">
              <a:lumMod val="95000"/>
            </a:schemeClr>
          </a:solidFill>
        </p:spPr>
        <p:txBody>
          <a:bodyPr anchor="ctr" anchorCtr="0">
            <a:normAutofit/>
          </a:bodyPr>
          <a:lstStyle>
            <a:lvl1pPr marL="0" indent="0" algn="ctr">
              <a:buNone/>
              <a:defRPr sz="1200">
                <a:solidFill>
                  <a:schemeClr val="tx1"/>
                </a:solidFill>
              </a:defRPr>
            </a:lvl1pPr>
          </a:lstStyle>
          <a:p>
            <a:r>
              <a:rPr lang="en-US"/>
              <a:t>Click to insert image</a:t>
            </a:r>
          </a:p>
        </p:txBody>
      </p:sp>
      <p:sp>
        <p:nvSpPr>
          <p:cNvPr id="6" name="Text Placeholder 5">
            <a:extLst>
              <a:ext uri="{FF2B5EF4-FFF2-40B4-BE49-F238E27FC236}">
                <a16:creationId xmlns:a16="http://schemas.microsoft.com/office/drawing/2014/main" id="{873AFE18-50B1-A84C-9986-C859606BB510}"/>
              </a:ext>
            </a:extLst>
          </p:cNvPr>
          <p:cNvSpPr>
            <a:spLocks noGrp="1"/>
          </p:cNvSpPr>
          <p:nvPr>
            <p:ph type="body" sz="quarter" idx="11" hasCustomPrompt="1"/>
          </p:nvPr>
        </p:nvSpPr>
        <p:spPr>
          <a:xfrm>
            <a:off x="6096000" y="368300"/>
            <a:ext cx="5520266" cy="1471612"/>
          </a:xfrm>
        </p:spPr>
        <p:txBody>
          <a:bodyPr>
            <a:noAutofit/>
          </a:bodyPr>
          <a:lstStyle>
            <a:lvl1pPr marL="0" indent="0">
              <a:buNone/>
              <a:defRPr sz="4800" b="1" i="0">
                <a:solidFill>
                  <a:srgbClr val="00B1A9"/>
                </a:solidFill>
                <a:latin typeface="Arial Black" panose="020B0604020202020204" pitchFamily="34" charset="0"/>
                <a:cs typeface="Arial Black" panose="020B0604020202020204" pitchFamily="34" charset="0"/>
              </a:defRPr>
            </a:lvl1pPr>
          </a:lstStyle>
          <a:p>
            <a:pPr lvl="0"/>
            <a:r>
              <a:rPr lang="en-GB"/>
              <a:t>“Insert a quote here</a:t>
            </a:r>
            <a:endParaRPr lang="en-US"/>
          </a:p>
        </p:txBody>
      </p:sp>
      <p:pic>
        <p:nvPicPr>
          <p:cNvPr id="5" name="Picture 4">
            <a:extLst>
              <a:ext uri="{FF2B5EF4-FFF2-40B4-BE49-F238E27FC236}">
                <a16:creationId xmlns:a16="http://schemas.microsoft.com/office/drawing/2014/main" id="{A8016DB9-A9F8-48DA-8A99-0F03C7CAC8E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175171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F2205C8-902D-4A44-9657-01148E44C4AB}"/>
              </a:ext>
            </a:extLst>
          </p:cNvPr>
          <p:cNvSpPr>
            <a:spLocks noGrp="1"/>
          </p:cNvSpPr>
          <p:nvPr>
            <p:ph type="ctrTitle" hasCustomPrompt="1"/>
          </p:nvPr>
        </p:nvSpPr>
        <p:spPr>
          <a:xfrm>
            <a:off x="575736" y="4530799"/>
            <a:ext cx="11040533" cy="613017"/>
          </a:xfrm>
        </p:spPr>
        <p:txBody>
          <a:bodyPr anchor="ctr" anchorCtr="0">
            <a:noAutofit/>
          </a:bodyPr>
          <a:lstStyle>
            <a:lvl1pPr algn="ctr">
              <a:defRPr sz="2800">
                <a:solidFill>
                  <a:schemeClr val="bg1"/>
                </a:solidFill>
              </a:defRPr>
            </a:lvl1pPr>
          </a:lstStyle>
          <a:p>
            <a:r>
              <a:rPr lang="en-US"/>
              <a:t>Thank you for your passion!</a:t>
            </a:r>
          </a:p>
        </p:txBody>
      </p:sp>
      <p:pic>
        <p:nvPicPr>
          <p:cNvPr id="4" name="Picture 3">
            <a:extLst>
              <a:ext uri="{FF2B5EF4-FFF2-40B4-BE49-F238E27FC236}">
                <a16:creationId xmlns:a16="http://schemas.microsoft.com/office/drawing/2014/main" id="{014FE81D-D4AE-44BD-866D-A9BF5A21DD95}"/>
              </a:ext>
            </a:extLst>
          </p:cNvPr>
          <p:cNvPicPr>
            <a:picLocks noChangeAspect="1"/>
          </p:cNvPicPr>
          <p:nvPr userDrawn="1"/>
        </p:nvPicPr>
        <p:blipFill>
          <a:blip r:embed="rId3">
            <a:clrChange>
              <a:clrFrom>
                <a:srgbClr val="08B2A9"/>
              </a:clrFrom>
              <a:clrTo>
                <a:srgbClr val="08B2A9">
                  <a:alpha val="0"/>
                </a:srgbClr>
              </a:clrTo>
            </a:clrChange>
            <a:extLst>
              <a:ext uri="{BEBA8EAE-BF5A-486C-A8C5-ECC9F3942E4B}">
                <a14:imgProps xmlns:a14="http://schemas.microsoft.com/office/drawing/2010/main">
                  <a14:imgLayer r:embed="rId4">
                    <a14:imgEffect>
                      <a14:brightnessContrast bright="10000"/>
                    </a14:imgEffect>
                  </a14:imgLayer>
                </a14:imgProps>
              </a:ext>
            </a:extLst>
          </a:blip>
          <a:stretch>
            <a:fillRect/>
          </a:stretch>
        </p:blipFill>
        <p:spPr>
          <a:xfrm>
            <a:off x="4642339" y="3314700"/>
            <a:ext cx="2907323" cy="933450"/>
          </a:xfrm>
          <a:prstGeom prst="rect">
            <a:avLst/>
          </a:prstGeom>
        </p:spPr>
      </p:pic>
    </p:spTree>
    <p:extLst>
      <p:ext uri="{BB962C8B-B14F-4D97-AF65-F5344CB8AC3E}">
        <p14:creationId xmlns:p14="http://schemas.microsoft.com/office/powerpoint/2010/main" val="384226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09600" y="838200"/>
            <a:ext cx="10972800" cy="1676400"/>
          </a:xfrm>
        </p:spPr>
        <p:txBody>
          <a:bodyPr>
            <a:noAutofit/>
          </a:bodyPr>
          <a:lstStyle>
            <a:lvl1pPr marL="0" indent="0" algn="just">
              <a:buNone/>
              <a:defRPr sz="1200"/>
            </a:lvl1pPr>
            <a:lvl2pPr algn="just">
              <a:defRPr sz="1200"/>
            </a:lvl2pPr>
            <a:lvl3pPr algn="just">
              <a:defRPr sz="1200"/>
            </a:lvl3pPr>
            <a:lvl4pPr algn="just">
              <a:defRPr sz="1200"/>
            </a:lvl4pPr>
            <a:lvl5pPr algn="ju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a:xfrm>
            <a:off x="609600" y="381000"/>
            <a:ext cx="10972800" cy="533400"/>
          </a:xfrm>
        </p:spPr>
        <p:txBody>
          <a:bodyPr>
            <a:noAutofit/>
          </a:bodyPr>
          <a:lstStyle>
            <a:lvl1pPr>
              <a:defRPr sz="1800"/>
            </a:lvl1pPr>
          </a:lstStyle>
          <a:p>
            <a:r>
              <a:rPr lang="en-US"/>
              <a:t>Click to edit Master title style</a:t>
            </a:r>
          </a:p>
        </p:txBody>
      </p:sp>
      <p:pic>
        <p:nvPicPr>
          <p:cNvPr id="4" name="Picture 3">
            <a:extLst>
              <a:ext uri="{FF2B5EF4-FFF2-40B4-BE49-F238E27FC236}">
                <a16:creationId xmlns:a16="http://schemas.microsoft.com/office/drawing/2014/main" id="{986DE661-0C28-488B-8E58-4D98D607C478}"/>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26868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2"/>
          <p:cNvSpPr>
            <a:spLocks noGrp="1"/>
          </p:cNvSpPr>
          <p:nvPr>
            <p:ph type="title"/>
          </p:nvPr>
        </p:nvSpPr>
        <p:spPr>
          <a:xfrm>
            <a:off x="609600" y="381000"/>
            <a:ext cx="10972800" cy="533400"/>
          </a:xfrm>
        </p:spPr>
        <p:txBody>
          <a:bodyPr>
            <a:noAutofit/>
          </a:bodyPr>
          <a:lstStyle>
            <a:lvl1pPr>
              <a:defRPr sz="2400"/>
            </a:lvl1pPr>
          </a:lstStyle>
          <a:p>
            <a:r>
              <a:rPr lang="en-US"/>
              <a:t>Click to edit Master title style</a:t>
            </a:r>
          </a:p>
        </p:txBody>
      </p:sp>
      <p:pic>
        <p:nvPicPr>
          <p:cNvPr id="3" name="Picture 2">
            <a:extLst>
              <a:ext uri="{FF2B5EF4-FFF2-40B4-BE49-F238E27FC236}">
                <a16:creationId xmlns:a16="http://schemas.microsoft.com/office/drawing/2014/main" id="{7F30A9A6-2F9B-4B67-B6BE-54AFAE3AB241}"/>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1343742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09600" y="990600"/>
            <a:ext cx="10972800" cy="1676400"/>
          </a:xfrm>
        </p:spPr>
        <p:txBody>
          <a:bodyPr>
            <a:noAutofit/>
          </a:bodyPr>
          <a:lstStyle>
            <a:lvl1pPr marL="0" indent="0">
              <a:buNone/>
              <a:defRPr sz="1600">
                <a:latin typeface="Verdana" panose="020B0604030504040204" pitchFamily="34" charset="0"/>
                <a:ea typeface="Verdana" panose="020B0604030504040204" pitchFamily="34" charset="0"/>
                <a:cs typeface="Verdana" panose="020B0604030504040204" pitchFamily="34" charset="0"/>
              </a:defRPr>
            </a:lvl1pPr>
            <a:lvl2pPr>
              <a:defRPr sz="16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a:xfrm>
            <a:off x="609600" y="381000"/>
            <a:ext cx="10972800" cy="533400"/>
          </a:xfrm>
        </p:spPr>
        <p:txBody>
          <a:bodyPr>
            <a:noAutofit/>
          </a:bodyPr>
          <a:lstStyle>
            <a:lvl1pPr>
              <a:defRPr sz="2400"/>
            </a:lvl1pPr>
          </a:lstStyle>
          <a:p>
            <a:r>
              <a:rPr lang="en-US"/>
              <a:t>Click to edit Master title style</a:t>
            </a:r>
          </a:p>
        </p:txBody>
      </p:sp>
      <p:pic>
        <p:nvPicPr>
          <p:cNvPr id="4" name="Picture 3">
            <a:extLst>
              <a:ext uri="{FF2B5EF4-FFF2-40B4-BE49-F238E27FC236}">
                <a16:creationId xmlns:a16="http://schemas.microsoft.com/office/drawing/2014/main" id="{FE17A619-2ACF-4E59-903F-2807CEC2F114}"/>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204251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One line titl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7947" y="307126"/>
            <a:ext cx="11316114" cy="492976"/>
          </a:xfrm>
          <a:prstGeom prst="rect">
            <a:avLst/>
          </a:prstGeom>
        </p:spPr>
        <p:txBody>
          <a:bodyPr lIns="0">
            <a:noAutofit/>
          </a:bodyPr>
          <a:lstStyle>
            <a:lvl1pPr marL="0" indent="0">
              <a:lnSpc>
                <a:spcPct val="80000"/>
              </a:lnSpc>
              <a:spcBef>
                <a:spcPts val="0"/>
              </a:spcBef>
              <a:buNone/>
              <a:defRPr sz="2850" b="1">
                <a:solidFill>
                  <a:schemeClr val="tx2"/>
                </a:solidFill>
              </a:defRPr>
            </a:lvl1pPr>
            <a:lvl2pPr marL="377463" indent="0">
              <a:lnSpc>
                <a:spcPct val="80000"/>
              </a:lnSpc>
              <a:spcBef>
                <a:spcPts val="0"/>
              </a:spcBef>
              <a:buNone/>
              <a:defRPr sz="2850">
                <a:solidFill>
                  <a:srgbClr val="1C478A"/>
                </a:solidFill>
              </a:defRPr>
            </a:lvl2pPr>
            <a:lvl3pPr marL="754926" indent="0">
              <a:lnSpc>
                <a:spcPct val="80000"/>
              </a:lnSpc>
              <a:spcBef>
                <a:spcPts val="0"/>
              </a:spcBef>
              <a:buNone/>
              <a:defRPr sz="2850">
                <a:solidFill>
                  <a:srgbClr val="1C478A"/>
                </a:solidFill>
              </a:defRPr>
            </a:lvl3pPr>
            <a:lvl4pPr marL="1132390" indent="0">
              <a:lnSpc>
                <a:spcPct val="80000"/>
              </a:lnSpc>
              <a:spcBef>
                <a:spcPts val="0"/>
              </a:spcBef>
              <a:buNone/>
              <a:defRPr sz="2850">
                <a:solidFill>
                  <a:srgbClr val="1C478A"/>
                </a:solidFill>
              </a:defRPr>
            </a:lvl4pPr>
            <a:lvl5pPr marL="1509853" indent="0">
              <a:lnSpc>
                <a:spcPct val="80000"/>
              </a:lnSpc>
              <a:spcBef>
                <a:spcPts val="0"/>
              </a:spcBef>
              <a:buNone/>
              <a:defRPr sz="2850">
                <a:solidFill>
                  <a:srgbClr val="1C478A"/>
                </a:solidFill>
              </a:defRPr>
            </a:lvl5pPr>
          </a:lstStyle>
          <a:p>
            <a:pPr lvl="0"/>
            <a:r>
              <a:rPr lang="en-US"/>
              <a:t>Click to edit Master text styles</a:t>
            </a:r>
          </a:p>
        </p:txBody>
      </p:sp>
      <p:sp>
        <p:nvSpPr>
          <p:cNvPr id="3" name="Content Placeholder 2"/>
          <p:cNvSpPr>
            <a:spLocks noGrp="1"/>
          </p:cNvSpPr>
          <p:nvPr>
            <p:ph sz="quarter" idx="11" hasCustomPrompt="1"/>
          </p:nvPr>
        </p:nvSpPr>
        <p:spPr>
          <a:xfrm>
            <a:off x="442686" y="738924"/>
            <a:ext cx="11311378" cy="781050"/>
          </a:xfrm>
          <a:prstGeom prst="rect">
            <a:avLst/>
          </a:prstGeom>
        </p:spPr>
        <p:txBody>
          <a:bodyPr lIns="0" tIns="42930" rIns="0" bIns="42930">
            <a:noAutofit/>
          </a:bodyPr>
          <a:lstStyle>
            <a:lvl1pPr marL="0" indent="0">
              <a:lnSpc>
                <a:spcPct val="100000"/>
              </a:lnSpc>
              <a:spcBef>
                <a:spcPts val="0"/>
              </a:spcBef>
              <a:buNone/>
              <a:defRPr sz="1800" b="1" baseline="0">
                <a:solidFill>
                  <a:schemeClr val="accent1"/>
                </a:solidFill>
                <a:latin typeface="Arial" panose="020B0604020202020204" pitchFamily="34" charset="0"/>
                <a:cs typeface="Arial" panose="020B0604020202020204" pitchFamily="34" charset="0"/>
              </a:defRPr>
            </a:lvl1pPr>
            <a:lvl2pPr marL="377463" indent="0">
              <a:buNone/>
              <a:defRPr sz="1800" b="1">
                <a:solidFill>
                  <a:srgbClr val="3DC2D3"/>
                </a:solidFill>
              </a:defRPr>
            </a:lvl2pPr>
            <a:lvl3pPr marL="754926" indent="0">
              <a:buNone/>
              <a:defRPr sz="1800" b="1">
                <a:solidFill>
                  <a:srgbClr val="3DC2D3"/>
                </a:solidFill>
              </a:defRPr>
            </a:lvl3pPr>
            <a:lvl4pPr marL="1132390" indent="0">
              <a:buNone/>
              <a:defRPr sz="1800" b="1">
                <a:solidFill>
                  <a:srgbClr val="3DC2D3"/>
                </a:solidFill>
              </a:defRPr>
            </a:lvl4pPr>
            <a:lvl5pPr marL="1509853" indent="0">
              <a:buNone/>
              <a:defRPr sz="1800" b="1">
                <a:solidFill>
                  <a:srgbClr val="3DC2D3"/>
                </a:solidFill>
              </a:defRPr>
            </a:lvl5pPr>
          </a:lstStyle>
          <a:p>
            <a:pPr lvl="0"/>
            <a:r>
              <a:rPr lang="en-US"/>
              <a:t>Single line Subheading Arial Bold 20pt</a:t>
            </a:r>
          </a:p>
        </p:txBody>
      </p:sp>
      <p:sp>
        <p:nvSpPr>
          <p:cNvPr id="6" name="Text Placeholder 5"/>
          <p:cNvSpPr>
            <a:spLocks noGrp="1"/>
          </p:cNvSpPr>
          <p:nvPr>
            <p:ph type="body" sz="quarter" idx="12" hasCustomPrompt="1"/>
          </p:nvPr>
        </p:nvSpPr>
        <p:spPr>
          <a:xfrm>
            <a:off x="437944" y="1742258"/>
            <a:ext cx="9990689" cy="4077975"/>
          </a:xfrm>
          <a:prstGeom prst="rect">
            <a:avLst/>
          </a:prstGeom>
        </p:spPr>
        <p:txBody>
          <a:bodyPr lIns="0" tIns="0" rIns="0" bIns="0">
            <a:normAutofit/>
          </a:bodyPr>
          <a:lstStyle>
            <a:lvl1pPr marL="0" marR="0" indent="0" algn="l" defTabSz="377463" rtl="0" eaLnBrk="1" fontAlgn="auto" latinLnBrk="0" hangingPunct="1">
              <a:lnSpc>
                <a:spcPct val="95000"/>
              </a:lnSpc>
              <a:spcBef>
                <a:spcPts val="0"/>
              </a:spcBef>
              <a:spcAft>
                <a:spcPts val="1073"/>
              </a:spcAft>
              <a:buClrTx/>
              <a:buSzTx/>
              <a:buFont typeface="Arial"/>
              <a:buNone/>
              <a:tabLst/>
              <a:defRPr sz="1275" baseline="0">
                <a:solidFill>
                  <a:srgbClr val="6D6E71"/>
                </a:solidFill>
              </a:defRPr>
            </a:lvl1pPr>
            <a:lvl2pPr marL="377463" indent="0">
              <a:buNone/>
              <a:defRPr sz="1275">
                <a:solidFill>
                  <a:srgbClr val="6D6E71"/>
                </a:solidFill>
              </a:defRPr>
            </a:lvl2pPr>
            <a:lvl3pPr marL="754926" indent="0">
              <a:buNone/>
              <a:defRPr sz="1275">
                <a:solidFill>
                  <a:srgbClr val="6D6E71"/>
                </a:solidFill>
              </a:defRPr>
            </a:lvl3pPr>
            <a:lvl4pPr marL="1132390" indent="0">
              <a:buNone/>
              <a:defRPr sz="1275">
                <a:solidFill>
                  <a:srgbClr val="6D6E71"/>
                </a:solidFill>
              </a:defRPr>
            </a:lvl4pPr>
            <a:lvl5pPr marL="1509853" indent="0">
              <a:buNone/>
              <a:defRPr sz="1275">
                <a:solidFill>
                  <a:srgbClr val="6D6E71"/>
                </a:solidFill>
              </a:defRPr>
            </a:lvl5pPr>
          </a:lstStyle>
          <a:p>
            <a:pPr lvl="0"/>
            <a:r>
              <a:rPr lang="en-US"/>
              <a:t>Body Text into Arial Bold 14pt</a:t>
            </a:r>
          </a:p>
          <a:p>
            <a:pPr lvl="0"/>
            <a:r>
              <a:rPr lang="en-US"/>
              <a:t>Generic body text Arial 14 </a:t>
            </a:r>
            <a:r>
              <a:rPr lang="en-US" err="1"/>
              <a:t>pt</a:t>
            </a:r>
            <a:endParaRPr lang="en-US"/>
          </a:p>
          <a:p>
            <a:pPr lvl="0"/>
            <a:r>
              <a:rPr lang="en-US"/>
              <a:t>Generic body text minimum Arial 12pt</a:t>
            </a:r>
          </a:p>
          <a:p>
            <a:pPr lvl="0"/>
            <a:endParaRPr lang="en-US"/>
          </a:p>
          <a:p>
            <a:pPr lvl="0"/>
            <a:r>
              <a:rPr lang="en-US"/>
              <a:t>Spacing multiple 0.95 after / 12pt line spacing</a:t>
            </a:r>
          </a:p>
          <a:p>
            <a:pPr marL="0" marR="0" lvl="0" indent="0" algn="l" defTabSz="377463" rtl="0" eaLnBrk="1" fontAlgn="auto" latinLnBrk="0" hangingPunct="1">
              <a:lnSpc>
                <a:spcPct val="95000"/>
              </a:lnSpc>
              <a:spcBef>
                <a:spcPts val="0"/>
              </a:spcBef>
              <a:spcAft>
                <a:spcPts val="1073"/>
              </a:spcAft>
              <a:buClrTx/>
              <a:buSzTx/>
              <a:buFont typeface="Arial"/>
              <a:buNone/>
              <a:tabLst/>
              <a:defRPr/>
            </a:pPr>
            <a:r>
              <a:rPr lang="en-US"/>
              <a:t>Margin left 0 right 0 top 0 bottom 0</a:t>
            </a:r>
          </a:p>
          <a:p>
            <a:pPr marL="0" marR="0" lvl="0" indent="0" algn="l" defTabSz="377463" rtl="0" eaLnBrk="1" fontAlgn="auto" latinLnBrk="0" hangingPunct="1">
              <a:lnSpc>
                <a:spcPct val="95000"/>
              </a:lnSpc>
              <a:spcBef>
                <a:spcPts val="0"/>
              </a:spcBef>
              <a:spcAft>
                <a:spcPts val="1073"/>
              </a:spcAft>
              <a:buClrTx/>
              <a:buSzTx/>
              <a:buFont typeface="Arial"/>
              <a:buNone/>
              <a:tabLst/>
              <a:defRPr/>
            </a:pPr>
            <a:endParaRPr lang="en-US"/>
          </a:p>
          <a:p>
            <a:pPr marL="0" marR="0" lvl="0" indent="0" algn="l" defTabSz="377463" rtl="0" eaLnBrk="1" fontAlgn="auto" latinLnBrk="0" hangingPunct="1">
              <a:lnSpc>
                <a:spcPct val="95000"/>
              </a:lnSpc>
              <a:spcBef>
                <a:spcPts val="0"/>
              </a:spcBef>
              <a:spcAft>
                <a:spcPts val="1073"/>
              </a:spcAft>
              <a:buClrTx/>
              <a:buSzTx/>
              <a:buFont typeface="Arial"/>
              <a:buNone/>
              <a:tabLst/>
              <a:defRPr/>
            </a:pPr>
            <a:r>
              <a:rPr lang="en-US"/>
              <a:t>Bullet points 14pt</a:t>
            </a:r>
          </a:p>
          <a:p>
            <a:pPr marL="0" marR="0" lvl="0" indent="0" algn="l" defTabSz="377463" rtl="0" eaLnBrk="1" fontAlgn="auto" latinLnBrk="0" hangingPunct="1">
              <a:lnSpc>
                <a:spcPct val="95000"/>
              </a:lnSpc>
              <a:spcBef>
                <a:spcPts val="0"/>
              </a:spcBef>
              <a:spcAft>
                <a:spcPts val="1073"/>
              </a:spcAft>
              <a:buClrTx/>
              <a:buSzTx/>
              <a:buFont typeface="Arial"/>
              <a:buNone/>
              <a:tabLst/>
              <a:defRPr/>
            </a:pPr>
            <a:r>
              <a:rPr lang="en-US"/>
              <a:t>Spacing multiple 0.95 after / 6pt line spacing</a:t>
            </a:r>
          </a:p>
          <a:p>
            <a:pPr lvl="0"/>
            <a:endParaRPr lang="en-US"/>
          </a:p>
        </p:txBody>
      </p:sp>
    </p:spTree>
    <p:extLst>
      <p:ext uri="{BB962C8B-B14F-4D97-AF65-F5344CB8AC3E}">
        <p14:creationId xmlns:p14="http://schemas.microsoft.com/office/powerpoint/2010/main" val="114026655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09600" y="990600"/>
            <a:ext cx="10972800" cy="1676400"/>
          </a:xfrm>
        </p:spPr>
        <p:txBody>
          <a:bodyPr>
            <a:noAutofit/>
          </a:bodyPr>
          <a:lstStyle>
            <a:lvl1pPr marL="0" indent="0">
              <a:buNone/>
              <a:defRPr sz="1477">
                <a:latin typeface="Verdana" panose="020B0604030504040204" pitchFamily="34" charset="0"/>
                <a:ea typeface="Verdana" panose="020B0604030504040204" pitchFamily="34" charset="0"/>
                <a:cs typeface="Verdana" panose="020B0604030504040204" pitchFamily="34" charset="0"/>
              </a:defRPr>
            </a:lvl1pPr>
            <a:lvl2pPr>
              <a:defRPr sz="1477">
                <a:latin typeface="Verdana" panose="020B0604030504040204" pitchFamily="34" charset="0"/>
                <a:ea typeface="Verdana" panose="020B0604030504040204" pitchFamily="34" charset="0"/>
                <a:cs typeface="Verdana" panose="020B0604030504040204" pitchFamily="34" charset="0"/>
              </a:defRPr>
            </a:lvl2pPr>
            <a:lvl3pPr>
              <a:defRPr sz="1477">
                <a:latin typeface="Verdana" panose="020B0604030504040204" pitchFamily="34" charset="0"/>
                <a:ea typeface="Verdana" panose="020B0604030504040204" pitchFamily="34" charset="0"/>
                <a:cs typeface="Verdana" panose="020B0604030504040204" pitchFamily="34" charset="0"/>
              </a:defRPr>
            </a:lvl3pPr>
            <a:lvl4pPr>
              <a:defRPr sz="1477">
                <a:latin typeface="Verdana" panose="020B0604030504040204" pitchFamily="34" charset="0"/>
                <a:ea typeface="Verdana" panose="020B0604030504040204" pitchFamily="34" charset="0"/>
                <a:cs typeface="Verdana" panose="020B0604030504040204" pitchFamily="34" charset="0"/>
              </a:defRPr>
            </a:lvl4pPr>
            <a:lvl5pPr>
              <a:defRPr sz="1477">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a:xfrm>
            <a:off x="609600" y="381000"/>
            <a:ext cx="10972800" cy="533400"/>
          </a:xfrm>
        </p:spPr>
        <p:txBody>
          <a:bodyPr>
            <a:noAutofit/>
          </a:bodyPr>
          <a:lstStyle>
            <a:lvl1pPr>
              <a:defRPr sz="2215"/>
            </a:lvl1pPr>
          </a:lstStyle>
          <a:p>
            <a:r>
              <a:rPr lang="en-US"/>
              <a:t>Click to edit Master title style</a:t>
            </a:r>
          </a:p>
        </p:txBody>
      </p:sp>
    </p:spTree>
    <p:extLst>
      <p:ext uri="{BB962C8B-B14F-4D97-AF65-F5344CB8AC3E}">
        <p14:creationId xmlns:p14="http://schemas.microsoft.com/office/powerpoint/2010/main" val="113125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and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Content</a:t>
            </a:r>
            <a:endParaRPr lang="en-US"/>
          </a:p>
        </p:txBody>
      </p:sp>
      <p:sp>
        <p:nvSpPr>
          <p:cNvPr id="7" name="Content Placeholder 2">
            <a:extLst>
              <a:ext uri="{FF2B5EF4-FFF2-40B4-BE49-F238E27FC236}">
                <a16:creationId xmlns:a16="http://schemas.microsoft.com/office/drawing/2014/main" id="{90E2BA46-4FE3-0047-9509-7517639C3BCA}"/>
              </a:ext>
            </a:extLst>
          </p:cNvPr>
          <p:cNvSpPr>
            <a:spLocks noGrp="1"/>
          </p:cNvSpPr>
          <p:nvPr>
            <p:ph idx="1" hasCustomPrompt="1"/>
          </p:nvPr>
        </p:nvSpPr>
        <p:spPr>
          <a:xfrm>
            <a:off x="1171788" y="1261555"/>
            <a:ext cx="9638453" cy="4838400"/>
          </a:xfrm>
        </p:spPr>
        <p:txBody>
          <a:bodyPr wrap="square" numCol="1" spcCol="0">
            <a:noAutofit/>
          </a:bodyPr>
          <a:lstStyle>
            <a:lvl1pPr marL="0" indent="0">
              <a:buFont typeface="+mj-lt"/>
              <a:buNone/>
              <a:defRPr sz="1600" b="1" i="0">
                <a:solidFill>
                  <a:srgbClr val="00B1A9"/>
                </a:solidFill>
                <a:latin typeface="Arial" panose="020B0604020202020204" pitchFamily="34" charset="0"/>
                <a:cs typeface="Arial" panose="020B0604020202020204" pitchFamily="34" charset="0"/>
              </a:defRPr>
            </a:lvl1pPr>
            <a:lvl2pPr marL="0" indent="0">
              <a:buFontTx/>
              <a:buNone/>
              <a:defRPr sz="1600">
                <a:solidFill>
                  <a:srgbClr val="3C3835"/>
                </a:solidFill>
              </a:defRPr>
            </a:lvl2pPr>
          </a:lstStyle>
          <a:p>
            <a:pPr lvl="0"/>
            <a:r>
              <a:rPr lang="en-US"/>
              <a:t>Insert section title lorem ipsum</a:t>
            </a:r>
          </a:p>
          <a:p>
            <a:pPr lvl="1"/>
            <a:r>
              <a:rPr lang="en-US"/>
              <a:t>Insert section sub-title</a:t>
            </a:r>
          </a:p>
        </p:txBody>
      </p:sp>
      <p:sp>
        <p:nvSpPr>
          <p:cNvPr id="8" name="Text Placeholder 9">
            <a:extLst>
              <a:ext uri="{FF2B5EF4-FFF2-40B4-BE49-F238E27FC236}">
                <a16:creationId xmlns:a16="http://schemas.microsoft.com/office/drawing/2014/main" id="{26BAAF8A-815F-4A40-B0CA-E8B05C7E02AF}"/>
              </a:ext>
            </a:extLst>
          </p:cNvPr>
          <p:cNvSpPr>
            <a:spLocks noGrp="1"/>
          </p:cNvSpPr>
          <p:nvPr>
            <p:ph type="body" sz="quarter" idx="13" hasCustomPrompt="1"/>
          </p:nvPr>
        </p:nvSpPr>
        <p:spPr>
          <a:xfrm>
            <a:off x="575735" y="1261174"/>
            <a:ext cx="568959" cy="48384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9" name="Text Placeholder 9">
            <a:extLst>
              <a:ext uri="{FF2B5EF4-FFF2-40B4-BE49-F238E27FC236}">
                <a16:creationId xmlns:a16="http://schemas.microsoft.com/office/drawing/2014/main" id="{A88BF6A1-F5F6-4146-8EA5-0C81C0382498}"/>
              </a:ext>
            </a:extLst>
          </p:cNvPr>
          <p:cNvSpPr>
            <a:spLocks noGrp="1"/>
          </p:cNvSpPr>
          <p:nvPr>
            <p:ph type="body" sz="quarter" idx="14" hasCustomPrompt="1"/>
          </p:nvPr>
        </p:nvSpPr>
        <p:spPr>
          <a:xfrm>
            <a:off x="11051461" y="1261174"/>
            <a:ext cx="568960" cy="48384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10" name="TextBox 9">
            <a:extLst>
              <a:ext uri="{FF2B5EF4-FFF2-40B4-BE49-F238E27FC236}">
                <a16:creationId xmlns:a16="http://schemas.microsoft.com/office/drawing/2014/main" id="{CEE87B92-2B66-BF46-9DB3-DB52029508FF}"/>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
        <p:nvSpPr>
          <p:cNvPr id="11" name="Slide Number Placeholder 5">
            <a:extLst>
              <a:ext uri="{FF2B5EF4-FFF2-40B4-BE49-F238E27FC236}">
                <a16:creationId xmlns:a16="http://schemas.microsoft.com/office/drawing/2014/main" id="{F149AE20-A93A-3647-A93A-973C37F5EB2C}"/>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pic>
        <p:nvPicPr>
          <p:cNvPr id="12" name="Picture 11">
            <a:extLst>
              <a:ext uri="{FF2B5EF4-FFF2-40B4-BE49-F238E27FC236}">
                <a16:creationId xmlns:a16="http://schemas.microsoft.com/office/drawing/2014/main" id="{81944472-62E8-4B2D-BC0C-3DE68BA5D15D}"/>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330494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314000" y="1869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8" name="Google Shape;188;p2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189" name="Google Shape;189;p28"/>
          <p:cNvSpPr txBox="1">
            <a:spLocks noGrp="1"/>
          </p:cNvSpPr>
          <p:nvPr>
            <p:ph type="body" idx="1"/>
          </p:nvPr>
        </p:nvSpPr>
        <p:spPr>
          <a:xfrm>
            <a:off x="349967" y="959567"/>
            <a:ext cx="11162000" cy="5461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extLst>
      <p:ext uri="{BB962C8B-B14F-4D97-AF65-F5344CB8AC3E}">
        <p14:creationId xmlns:p14="http://schemas.microsoft.com/office/powerpoint/2010/main" val="4151067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01E4-0ADD-984D-9668-07FDFB24A915}"/>
              </a:ext>
            </a:extLst>
          </p:cNvPr>
          <p:cNvSpPr>
            <a:spLocks noGrp="1"/>
          </p:cNvSpPr>
          <p:nvPr>
            <p:ph type="ctrTitle" hasCustomPrompt="1"/>
          </p:nvPr>
        </p:nvSpPr>
        <p:spPr>
          <a:xfrm>
            <a:off x="515938" y="1685333"/>
            <a:ext cx="11160125" cy="1743666"/>
          </a:xfrm>
        </p:spPr>
        <p:txBody>
          <a:bodyPr anchor="b">
            <a:no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a:t>Insert title here</a:t>
            </a:r>
          </a:p>
        </p:txBody>
      </p:sp>
      <p:sp>
        <p:nvSpPr>
          <p:cNvPr id="3" name="Subtitle 2">
            <a:extLst>
              <a:ext uri="{FF2B5EF4-FFF2-40B4-BE49-F238E27FC236}">
                <a16:creationId xmlns:a16="http://schemas.microsoft.com/office/drawing/2014/main" id="{CC629191-151B-D344-A4A0-EE838FCFB769}"/>
              </a:ext>
            </a:extLst>
          </p:cNvPr>
          <p:cNvSpPr>
            <a:spLocks noGrp="1"/>
          </p:cNvSpPr>
          <p:nvPr>
            <p:ph type="subTitle" idx="1" hasCustomPrompt="1"/>
          </p:nvPr>
        </p:nvSpPr>
        <p:spPr>
          <a:xfrm>
            <a:off x="516506" y="3434400"/>
            <a:ext cx="7061729" cy="1026042"/>
          </a:xfrm>
        </p:spPr>
        <p:txBody>
          <a:bodyPr>
            <a:noAutofit/>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sp>
        <p:nvSpPr>
          <p:cNvPr id="10" name="TextBox 9">
            <a:extLst>
              <a:ext uri="{FF2B5EF4-FFF2-40B4-BE49-F238E27FC236}">
                <a16:creationId xmlns:a16="http://schemas.microsoft.com/office/drawing/2014/main" id="{BFA56775-7C61-C240-9631-E3AB755D2455}"/>
              </a:ext>
            </a:extLst>
          </p:cNvPr>
          <p:cNvSpPr txBox="1"/>
          <p:nvPr userDrawn="1"/>
        </p:nvSpPr>
        <p:spPr>
          <a:xfrm>
            <a:off x="515938" y="6028035"/>
            <a:ext cx="6841595" cy="461665"/>
          </a:xfrm>
          <a:prstGeom prst="rect">
            <a:avLst/>
          </a:prstGeom>
          <a:noFill/>
        </p:spPr>
        <p:txBody>
          <a:bodyPr wrap="square" rtlCol="0" anchor="b" anchorCtr="0">
            <a:spAutoFit/>
          </a:bodyPr>
          <a:lstStyle/>
          <a:p>
            <a:r>
              <a:rPr lang="en-SG" sz="800" b="1" i="0">
                <a:solidFill>
                  <a:schemeClr val="bg1"/>
                </a:solidFill>
                <a:latin typeface="Arial" panose="020B0604020202020204" pitchFamily="34" charset="0"/>
                <a:cs typeface="Arial" panose="020B0604020202020204" pitchFamily="34" charset="0"/>
              </a:rPr>
              <a:t>© 2022 Yayasan PETRONAS</a:t>
            </a:r>
          </a:p>
          <a:p>
            <a:r>
              <a:rPr lang="en-SG" sz="800" b="0" i="0">
                <a:solidFill>
                  <a:schemeClr val="bg1"/>
                </a:solidFill>
                <a:latin typeface="Arial" panose="020B0604020202020204" pitchFamily="34" charset="0"/>
                <a:cs typeface="Arial" panose="020B0604020202020204" pitchFamily="34" charset="0"/>
              </a:rPr>
              <a:t>All rights reserved. No part of this document may be reproduced in any form possible, stored in a retrieval system, transmitted and/or disseminated in any form or by any means (digital, mechanical, hard copy, recording or otherwise) without the permission of the copyright owner.</a:t>
            </a:r>
          </a:p>
        </p:txBody>
      </p:sp>
      <p:sp>
        <p:nvSpPr>
          <p:cNvPr id="15" name="Text Placeholder 14">
            <a:extLst>
              <a:ext uri="{FF2B5EF4-FFF2-40B4-BE49-F238E27FC236}">
                <a16:creationId xmlns:a16="http://schemas.microsoft.com/office/drawing/2014/main" id="{53122454-4D70-C64D-AA05-0282A8996AEA}"/>
              </a:ext>
            </a:extLst>
          </p:cNvPr>
          <p:cNvSpPr>
            <a:spLocks noGrp="1"/>
          </p:cNvSpPr>
          <p:nvPr>
            <p:ph type="body" sz="quarter" idx="10" hasCustomPrompt="1"/>
          </p:nvPr>
        </p:nvSpPr>
        <p:spPr>
          <a:xfrm>
            <a:off x="515938" y="4795239"/>
            <a:ext cx="4431982" cy="284762"/>
          </a:xfrm>
        </p:spPr>
        <p:txBody>
          <a:bodyPr>
            <a:noAutofit/>
          </a:bodyPr>
          <a:lstStyle>
            <a:lvl1pPr marL="0" indent="0">
              <a:lnSpc>
                <a:spcPct val="100000"/>
              </a:lnSpc>
              <a:spcBef>
                <a:spcPts val="0"/>
              </a:spcBef>
              <a:buNone/>
              <a:defRPr sz="1600">
                <a:solidFill>
                  <a:schemeClr val="bg1"/>
                </a:solidFill>
              </a:defRPr>
            </a:lvl1pPr>
          </a:lstStyle>
          <a:p>
            <a:pPr lvl="0"/>
            <a:r>
              <a:rPr lang="en-US"/>
              <a:t>Presentation to xxx</a:t>
            </a:r>
          </a:p>
        </p:txBody>
      </p:sp>
      <p:sp>
        <p:nvSpPr>
          <p:cNvPr id="17" name="Text Placeholder 16">
            <a:extLst>
              <a:ext uri="{FF2B5EF4-FFF2-40B4-BE49-F238E27FC236}">
                <a16:creationId xmlns:a16="http://schemas.microsoft.com/office/drawing/2014/main" id="{137ACB25-3D9D-9F4D-AD5C-4890D69ABDBC}"/>
              </a:ext>
            </a:extLst>
          </p:cNvPr>
          <p:cNvSpPr>
            <a:spLocks noGrp="1"/>
          </p:cNvSpPr>
          <p:nvPr>
            <p:ph type="body" sz="quarter" idx="11" hasCustomPrompt="1"/>
          </p:nvPr>
        </p:nvSpPr>
        <p:spPr>
          <a:xfrm>
            <a:off x="515938" y="5124951"/>
            <a:ext cx="1292542" cy="28476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DD.MM.YY</a:t>
            </a:r>
          </a:p>
        </p:txBody>
      </p:sp>
      <p:pic>
        <p:nvPicPr>
          <p:cNvPr id="8" name="Picture 7" descr="A picture containing drawing, shirt&#10;&#10;Description automatically generated">
            <a:extLst>
              <a:ext uri="{FF2B5EF4-FFF2-40B4-BE49-F238E27FC236}">
                <a16:creationId xmlns:a16="http://schemas.microsoft.com/office/drawing/2014/main" id="{9FCCBFA2-7774-4CC6-ACE8-E4F9FA4D2ADA}"/>
              </a:ext>
            </a:extLst>
          </p:cNvPr>
          <p:cNvPicPr>
            <a:picLocks noChangeAspect="1"/>
          </p:cNvPicPr>
          <p:nvPr userDrawn="1"/>
        </p:nvPicPr>
        <p:blipFill>
          <a:blip r:embed="rId3"/>
          <a:stretch>
            <a:fillRect/>
          </a:stretch>
        </p:blipFill>
        <p:spPr>
          <a:xfrm>
            <a:off x="-304039" y="-487680"/>
            <a:ext cx="3742342" cy="2646736"/>
          </a:xfrm>
          <a:prstGeom prst="rect">
            <a:avLst/>
          </a:prstGeom>
        </p:spPr>
      </p:pic>
    </p:spTree>
    <p:extLst>
      <p:ext uri="{BB962C8B-B14F-4D97-AF65-F5344CB8AC3E}">
        <p14:creationId xmlns:p14="http://schemas.microsoft.com/office/powerpoint/2010/main" val="2957812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F9443-62D5-3946-B662-A94824F500C7}"/>
              </a:ext>
            </a:extLst>
          </p:cNvPr>
          <p:cNvSpPr>
            <a:spLocks noGrp="1"/>
          </p:cNvSpPr>
          <p:nvPr>
            <p:ph idx="1" hasCustomPrompt="1"/>
          </p:nvPr>
        </p:nvSpPr>
        <p:spPr>
          <a:xfrm>
            <a:off x="962976" y="1087819"/>
            <a:ext cx="3771166" cy="4978800"/>
          </a:xfrm>
        </p:spPr>
        <p:txBody>
          <a:bodyPr wrap="square" numCol="1" spcCol="0">
            <a:noAutofit/>
          </a:bodyPr>
          <a:lstStyle>
            <a:lvl1pPr marL="0" indent="0">
              <a:buFont typeface="+mj-lt"/>
              <a:buNone/>
              <a:defRPr sz="1600" b="1" i="0">
                <a:solidFill>
                  <a:srgbClr val="00B1A9"/>
                </a:solidFill>
                <a:latin typeface="Arial" panose="020B0604020202020204" pitchFamily="34" charset="0"/>
                <a:cs typeface="Arial" panose="020B0604020202020204" pitchFamily="34" charset="0"/>
              </a:defRPr>
            </a:lvl1pPr>
            <a:lvl2pPr marL="0" indent="0">
              <a:buFontTx/>
              <a:buNone/>
              <a:defRPr sz="1600">
                <a:solidFill>
                  <a:srgbClr val="3C3835"/>
                </a:solidFill>
              </a:defRPr>
            </a:lvl2pPr>
          </a:lstStyle>
          <a:p>
            <a:pPr lvl="0"/>
            <a:r>
              <a:rPr lang="en-US"/>
              <a:t>Insert section title lorem ipsum</a:t>
            </a:r>
          </a:p>
          <a:p>
            <a:pPr lvl="1"/>
            <a:r>
              <a:rPr lang="en-US"/>
              <a:t>Insert section sub-title</a:t>
            </a:r>
          </a:p>
        </p:txBody>
      </p:sp>
      <p:sp>
        <p:nvSpPr>
          <p:cNvPr id="6" name="Slide Number Placeholder 5">
            <a:extLst>
              <a:ext uri="{FF2B5EF4-FFF2-40B4-BE49-F238E27FC236}">
                <a16:creationId xmlns:a16="http://schemas.microsoft.com/office/drawing/2014/main" id="{72009E5B-3034-D649-BDC5-75076A467E93}"/>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0" name="Text Placeholder 9">
            <a:extLst>
              <a:ext uri="{FF2B5EF4-FFF2-40B4-BE49-F238E27FC236}">
                <a16:creationId xmlns:a16="http://schemas.microsoft.com/office/drawing/2014/main" id="{9012EC47-1141-2E4E-9438-27891706CED3}"/>
              </a:ext>
            </a:extLst>
          </p:cNvPr>
          <p:cNvSpPr>
            <a:spLocks noGrp="1"/>
          </p:cNvSpPr>
          <p:nvPr>
            <p:ph type="body" sz="quarter" idx="13" hasCustomPrompt="1"/>
          </p:nvPr>
        </p:nvSpPr>
        <p:spPr>
          <a:xfrm>
            <a:off x="515936" y="1087438"/>
            <a:ext cx="426719" cy="49788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11" name="Text Placeholder 9">
            <a:extLst>
              <a:ext uri="{FF2B5EF4-FFF2-40B4-BE49-F238E27FC236}">
                <a16:creationId xmlns:a16="http://schemas.microsoft.com/office/drawing/2014/main" id="{89D9D8D3-6324-E04B-96A6-C4BF0D4FFB6D}"/>
              </a:ext>
            </a:extLst>
          </p:cNvPr>
          <p:cNvSpPr>
            <a:spLocks noGrp="1"/>
          </p:cNvSpPr>
          <p:nvPr>
            <p:ph type="body" sz="quarter" idx="14" hasCustomPrompt="1"/>
          </p:nvPr>
        </p:nvSpPr>
        <p:spPr>
          <a:xfrm>
            <a:off x="4913252" y="1087438"/>
            <a:ext cx="426720" cy="49788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27" name="Content Placeholder 2">
            <a:extLst>
              <a:ext uri="{FF2B5EF4-FFF2-40B4-BE49-F238E27FC236}">
                <a16:creationId xmlns:a16="http://schemas.microsoft.com/office/drawing/2014/main" id="{C2F7B4F3-A3CE-5047-9B82-DF9409EC0C83}"/>
              </a:ext>
            </a:extLst>
          </p:cNvPr>
          <p:cNvSpPr>
            <a:spLocks noGrp="1"/>
          </p:cNvSpPr>
          <p:nvPr>
            <p:ph idx="15" hasCustomPrompt="1"/>
          </p:nvPr>
        </p:nvSpPr>
        <p:spPr>
          <a:xfrm>
            <a:off x="6552467" y="1087819"/>
            <a:ext cx="3771166" cy="4978800"/>
          </a:xfrm>
        </p:spPr>
        <p:txBody>
          <a:bodyPr wrap="square" numCol="1" spcCol="0">
            <a:noAutofit/>
          </a:bodyPr>
          <a:lstStyle>
            <a:lvl1pPr marL="0" indent="0">
              <a:buFont typeface="+mj-lt"/>
              <a:buNone/>
              <a:defRPr sz="1600" b="1" i="0">
                <a:solidFill>
                  <a:srgbClr val="00B1A9"/>
                </a:solidFill>
                <a:latin typeface="Arial" panose="020B0604020202020204" pitchFamily="34" charset="0"/>
                <a:cs typeface="Arial" panose="020B0604020202020204" pitchFamily="34" charset="0"/>
              </a:defRPr>
            </a:lvl1pPr>
            <a:lvl2pPr marL="0" indent="0">
              <a:buFontTx/>
              <a:buNone/>
              <a:defRPr sz="1600">
                <a:solidFill>
                  <a:srgbClr val="3C3835"/>
                </a:solidFill>
              </a:defRPr>
            </a:lvl2pPr>
          </a:lstStyle>
          <a:p>
            <a:pPr lvl="0"/>
            <a:r>
              <a:rPr lang="en-US"/>
              <a:t>Insert section title lorem ipsum</a:t>
            </a:r>
          </a:p>
          <a:p>
            <a:pPr lvl="1"/>
            <a:r>
              <a:rPr lang="en-US"/>
              <a:t>Insert section sub-title</a:t>
            </a:r>
          </a:p>
        </p:txBody>
      </p:sp>
      <p:sp>
        <p:nvSpPr>
          <p:cNvPr id="28" name="Text Placeholder 9">
            <a:extLst>
              <a:ext uri="{FF2B5EF4-FFF2-40B4-BE49-F238E27FC236}">
                <a16:creationId xmlns:a16="http://schemas.microsoft.com/office/drawing/2014/main" id="{7C6CC3AC-06F2-EB48-9E85-CAAE55E1E14F}"/>
              </a:ext>
            </a:extLst>
          </p:cNvPr>
          <p:cNvSpPr>
            <a:spLocks noGrp="1"/>
          </p:cNvSpPr>
          <p:nvPr>
            <p:ph type="body" sz="quarter" idx="16" hasCustomPrompt="1"/>
          </p:nvPr>
        </p:nvSpPr>
        <p:spPr>
          <a:xfrm>
            <a:off x="6105427" y="1087438"/>
            <a:ext cx="426719" cy="49788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29" name="Text Placeholder 9">
            <a:extLst>
              <a:ext uri="{FF2B5EF4-FFF2-40B4-BE49-F238E27FC236}">
                <a16:creationId xmlns:a16="http://schemas.microsoft.com/office/drawing/2014/main" id="{C32028C9-3604-7A4A-AD3A-729E2CF6D241}"/>
              </a:ext>
            </a:extLst>
          </p:cNvPr>
          <p:cNvSpPr>
            <a:spLocks noGrp="1"/>
          </p:cNvSpPr>
          <p:nvPr>
            <p:ph type="body" sz="quarter" idx="17" hasCustomPrompt="1"/>
          </p:nvPr>
        </p:nvSpPr>
        <p:spPr>
          <a:xfrm>
            <a:off x="10502743" y="1087438"/>
            <a:ext cx="426720" cy="49788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17" name="Title 1">
            <a:extLst>
              <a:ext uri="{FF2B5EF4-FFF2-40B4-BE49-F238E27FC236}">
                <a16:creationId xmlns:a16="http://schemas.microsoft.com/office/drawing/2014/main" id="{872AB114-BD65-DF4B-8CD8-F99B1CD6DBC4}"/>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Content</a:t>
            </a:r>
          </a:p>
        </p:txBody>
      </p:sp>
      <p:sp>
        <p:nvSpPr>
          <p:cNvPr id="12" name="TextBox 11">
            <a:extLst>
              <a:ext uri="{FF2B5EF4-FFF2-40B4-BE49-F238E27FC236}">
                <a16:creationId xmlns:a16="http://schemas.microsoft.com/office/drawing/2014/main" id="{9B13EED4-F92D-D34C-B60B-12C5308DA512}"/>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pic>
        <p:nvPicPr>
          <p:cNvPr id="13" name="Picture 12" descr="A close up of a logo&#10;&#10;Description automatically generated">
            <a:extLst>
              <a:ext uri="{FF2B5EF4-FFF2-40B4-BE49-F238E27FC236}">
                <a16:creationId xmlns:a16="http://schemas.microsoft.com/office/drawing/2014/main" id="{45CCE20E-D84C-4214-BDC4-5E7A9B2D96FA}"/>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3575769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5F81514-3118-404F-8EA9-FA97C514DEB0}"/>
              </a:ext>
            </a:extLst>
          </p:cNvPr>
          <p:cNvSpPr>
            <a:spLocks noGrp="1"/>
          </p:cNvSpPr>
          <p:nvPr>
            <p:ph type="ctrTitle" hasCustomPrompt="1"/>
          </p:nvPr>
        </p:nvSpPr>
        <p:spPr>
          <a:xfrm>
            <a:off x="515939" y="1658061"/>
            <a:ext cx="6093206" cy="1770938"/>
          </a:xfrm>
        </p:spPr>
        <p:txBody>
          <a:bodyPr anchor="b" anchorCtr="0">
            <a:noAutofit/>
          </a:bodyPr>
          <a:lstStyle>
            <a:lvl1pPr algn="l">
              <a:defRPr sz="2800" b="1" i="0">
                <a:solidFill>
                  <a:srgbClr val="00B1A9"/>
                </a:solidFill>
                <a:latin typeface="Arial" panose="020B0604020202020204" pitchFamily="34" charset="0"/>
                <a:cs typeface="Arial" panose="020B0604020202020204" pitchFamily="34" charset="0"/>
              </a:defRPr>
            </a:lvl1pPr>
          </a:lstStyle>
          <a:p>
            <a:r>
              <a:rPr lang="en-US"/>
              <a:t>Insert title here</a:t>
            </a:r>
          </a:p>
        </p:txBody>
      </p:sp>
      <p:sp>
        <p:nvSpPr>
          <p:cNvPr id="10" name="Subtitle 2">
            <a:extLst>
              <a:ext uri="{FF2B5EF4-FFF2-40B4-BE49-F238E27FC236}">
                <a16:creationId xmlns:a16="http://schemas.microsoft.com/office/drawing/2014/main" id="{D65CA924-D4FA-3F40-9A4B-234EDA4693E9}"/>
              </a:ext>
            </a:extLst>
          </p:cNvPr>
          <p:cNvSpPr>
            <a:spLocks noGrp="1"/>
          </p:cNvSpPr>
          <p:nvPr>
            <p:ph type="subTitle" idx="1" hasCustomPrompt="1"/>
          </p:nvPr>
        </p:nvSpPr>
        <p:spPr>
          <a:xfrm>
            <a:off x="515939" y="3429000"/>
            <a:ext cx="6093206" cy="1026042"/>
          </a:xfrm>
        </p:spPr>
        <p:txBody>
          <a:bodyPr>
            <a:noAutofit/>
          </a:bodyPr>
          <a:lstStyle>
            <a:lvl1pPr marL="0" indent="0" algn="l">
              <a:buNone/>
              <a:defRPr sz="1800" b="0" i="0">
                <a:solidFill>
                  <a:srgbClr val="00B1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sp>
        <p:nvSpPr>
          <p:cNvPr id="11" name="Text Placeholder 14">
            <a:extLst>
              <a:ext uri="{FF2B5EF4-FFF2-40B4-BE49-F238E27FC236}">
                <a16:creationId xmlns:a16="http://schemas.microsoft.com/office/drawing/2014/main" id="{67AA0644-1236-CE4D-9D48-067CB8E7DAE9}"/>
              </a:ext>
            </a:extLst>
          </p:cNvPr>
          <p:cNvSpPr>
            <a:spLocks noGrp="1"/>
          </p:cNvSpPr>
          <p:nvPr>
            <p:ph type="body" sz="quarter" idx="10" hasCustomPrompt="1"/>
          </p:nvPr>
        </p:nvSpPr>
        <p:spPr>
          <a:xfrm>
            <a:off x="515938" y="4795238"/>
            <a:ext cx="6093205" cy="586989"/>
          </a:xfrm>
        </p:spPr>
        <p:txBody>
          <a:bodyPr>
            <a:noAutofit/>
          </a:bodyPr>
          <a:lstStyle>
            <a:lvl1pPr marL="0" indent="0">
              <a:lnSpc>
                <a:spcPct val="100000"/>
              </a:lnSpc>
              <a:spcBef>
                <a:spcPts val="0"/>
              </a:spcBef>
              <a:buNone/>
              <a:defRPr sz="1600">
                <a:solidFill>
                  <a:srgbClr val="3C3835"/>
                </a:solidFill>
              </a:defRPr>
            </a:lvl1pPr>
          </a:lstStyle>
          <a:p>
            <a:pPr lvl="0"/>
            <a:r>
              <a:rPr lang="en-US"/>
              <a:t>Description (optional).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a:t>
            </a:r>
          </a:p>
        </p:txBody>
      </p:sp>
      <p:pic>
        <p:nvPicPr>
          <p:cNvPr id="6" name="Picture 5" descr="A close up of a logo&#10;&#10;Description automatically generated">
            <a:extLst>
              <a:ext uri="{FF2B5EF4-FFF2-40B4-BE49-F238E27FC236}">
                <a16:creationId xmlns:a16="http://schemas.microsoft.com/office/drawing/2014/main" id="{ADF51A10-69B8-4104-9C48-B19ED48DCC49}"/>
              </a:ext>
            </a:extLst>
          </p:cNvPr>
          <p:cNvPicPr>
            <a:picLocks noChangeAspect="1"/>
          </p:cNvPicPr>
          <p:nvPr userDrawn="1"/>
        </p:nvPicPr>
        <p:blipFill>
          <a:blip r:embed="rId3"/>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33298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7314DB16-0C56-C044-9C28-C5F388C469C1}"/>
              </a:ext>
            </a:extLst>
          </p:cNvPr>
          <p:cNvSpPr>
            <a:spLocks noGrp="1"/>
          </p:cNvSpPr>
          <p:nvPr>
            <p:ph sz="quarter" idx="4" hasCustomPrompt="1"/>
          </p:nvPr>
        </p:nvSpPr>
        <p:spPr>
          <a:xfrm>
            <a:off x="515938" y="1234986"/>
            <a:ext cx="11160124" cy="4881652"/>
          </a:xfrm>
        </p:spPr>
        <p:txBody>
          <a:bodyPr wrap="square">
            <a:noAutofit/>
          </a:bodyPr>
          <a:lstStyle>
            <a:lvl1pPr marL="0" indent="0">
              <a:lnSpc>
                <a:spcPct val="100000"/>
              </a:lnSpc>
              <a:spcBef>
                <a:spcPts val="0"/>
              </a:spcBef>
              <a:spcAft>
                <a:spcPts val="1000"/>
              </a:spcAft>
              <a:buFont typeface="Arial" panose="020B0604020202020204" pitchFamily="34" charset="0"/>
              <a:buNone/>
              <a:defRPr/>
            </a:lvl1pPr>
            <a:lvl2pPr>
              <a:lnSpc>
                <a:spcPct val="100000"/>
              </a:lnSpc>
              <a:spcBef>
                <a:spcPts val="0"/>
              </a:spcBef>
              <a:spcAft>
                <a:spcPts val="1000"/>
              </a:spcAft>
              <a:defRPr/>
            </a:lvl2pPr>
            <a:lvl3pPr>
              <a:lnSpc>
                <a:spcPct val="100000"/>
              </a:lnSpc>
              <a:spcBef>
                <a:spcPts val="0"/>
              </a:spcBef>
              <a:spcAft>
                <a:spcPts val="1000"/>
              </a:spcAft>
              <a:defRPr/>
            </a:lvl3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6" name="Title 1">
            <a:extLst>
              <a:ext uri="{FF2B5EF4-FFF2-40B4-BE49-F238E27FC236}">
                <a16:creationId xmlns:a16="http://schemas.microsoft.com/office/drawing/2014/main" id="{663E3EE1-08D9-8447-AE3C-413678F7235A}"/>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8" name="TextBox 7">
            <a:extLst>
              <a:ext uri="{FF2B5EF4-FFF2-40B4-BE49-F238E27FC236}">
                <a16:creationId xmlns:a16="http://schemas.microsoft.com/office/drawing/2014/main" id="{95BF52FA-CF44-444C-92F6-818F02D4960F}"/>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pic>
        <p:nvPicPr>
          <p:cNvPr id="9" name="Picture 8" descr="A close up of a logo&#10;&#10;Description automatically generated">
            <a:extLst>
              <a:ext uri="{FF2B5EF4-FFF2-40B4-BE49-F238E27FC236}">
                <a16:creationId xmlns:a16="http://schemas.microsoft.com/office/drawing/2014/main" id="{2C30AE2A-98AB-4411-A7D6-4FC09119A8C4}"/>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386689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C551AA-75DE-BE4F-B1A2-A0215E5F7BF6}"/>
              </a:ext>
            </a:extLst>
          </p:cNvPr>
          <p:cNvSpPr>
            <a:spLocks noGrp="1"/>
          </p:cNvSpPr>
          <p:nvPr>
            <p:ph type="body" sz="quarter" idx="14" hasCustomPrompt="1"/>
          </p:nvPr>
        </p:nvSpPr>
        <p:spPr>
          <a:xfrm>
            <a:off x="515937" y="1234986"/>
            <a:ext cx="5318447"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15" name="Content Placeholder 6">
            <a:extLst>
              <a:ext uri="{FF2B5EF4-FFF2-40B4-BE49-F238E27FC236}">
                <a16:creationId xmlns:a16="http://schemas.microsoft.com/office/drawing/2014/main" id="{EF28C022-3765-B34C-870E-AD02B8CBB2DA}"/>
              </a:ext>
            </a:extLst>
          </p:cNvPr>
          <p:cNvSpPr>
            <a:spLocks noGrp="1"/>
          </p:cNvSpPr>
          <p:nvPr>
            <p:ph sz="quarter" idx="15"/>
          </p:nvPr>
        </p:nvSpPr>
        <p:spPr>
          <a:xfrm>
            <a:off x="6370315" y="1235075"/>
            <a:ext cx="5305749"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149C65F-E588-554E-9F3D-076C92CFD03B}"/>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 keeping to a maximum of two lines</a:t>
            </a:r>
          </a:p>
        </p:txBody>
      </p:sp>
      <p:pic>
        <p:nvPicPr>
          <p:cNvPr id="9" name="Picture 8" descr="A close up of a logo&#10;&#10;Description automatically generated">
            <a:extLst>
              <a:ext uri="{FF2B5EF4-FFF2-40B4-BE49-F238E27FC236}">
                <a16:creationId xmlns:a16="http://schemas.microsoft.com/office/drawing/2014/main" id="{E4A1E841-F6F7-43E2-ACE6-EFDEB5345065}"/>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454174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C551AA-75DE-BE4F-B1A2-A0215E5F7BF6}"/>
              </a:ext>
            </a:extLst>
          </p:cNvPr>
          <p:cNvSpPr>
            <a:spLocks noGrp="1"/>
          </p:cNvSpPr>
          <p:nvPr>
            <p:ph type="body" sz="quarter" idx="14" hasCustomPrompt="1"/>
          </p:nvPr>
        </p:nvSpPr>
        <p:spPr>
          <a:xfrm>
            <a:off x="515938" y="1234986"/>
            <a:ext cx="7088524"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15" name="Content Placeholder 8">
            <a:extLst>
              <a:ext uri="{FF2B5EF4-FFF2-40B4-BE49-F238E27FC236}">
                <a16:creationId xmlns:a16="http://schemas.microsoft.com/office/drawing/2014/main" id="{1CDBA8C0-2BC3-1641-8FA2-8E0256AAE415}"/>
              </a:ext>
            </a:extLst>
          </p:cNvPr>
          <p:cNvSpPr>
            <a:spLocks noGrp="1"/>
          </p:cNvSpPr>
          <p:nvPr>
            <p:ph sz="quarter" idx="15"/>
          </p:nvPr>
        </p:nvSpPr>
        <p:spPr>
          <a:xfrm>
            <a:off x="8140862" y="1235075"/>
            <a:ext cx="3535200"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7EA851B0-4002-154A-A07B-D8C71D2E196F}"/>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8" name="Picture 7" descr="A close up of a logo&#10;&#10;Description automatically generated">
            <a:extLst>
              <a:ext uri="{FF2B5EF4-FFF2-40B4-BE49-F238E27FC236}">
                <a16:creationId xmlns:a16="http://schemas.microsoft.com/office/drawing/2014/main" id="{49C2A738-27A2-421B-A3DE-8D2986553546}"/>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544046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9" name="Text Placeholder 13">
            <a:extLst>
              <a:ext uri="{FF2B5EF4-FFF2-40B4-BE49-F238E27FC236}">
                <a16:creationId xmlns:a16="http://schemas.microsoft.com/office/drawing/2014/main" id="{39E7C400-D876-1B4D-ABBC-8AC7B36A2F98}"/>
              </a:ext>
            </a:extLst>
          </p:cNvPr>
          <p:cNvSpPr>
            <a:spLocks noGrp="1"/>
          </p:cNvSpPr>
          <p:nvPr>
            <p:ph type="body" sz="quarter" idx="14" hasCustomPrompt="1"/>
          </p:nvPr>
        </p:nvSpPr>
        <p:spPr>
          <a:xfrm>
            <a:off x="515938" y="1234986"/>
            <a:ext cx="3535200"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9" name="Content Placeholder 6">
            <a:extLst>
              <a:ext uri="{FF2B5EF4-FFF2-40B4-BE49-F238E27FC236}">
                <a16:creationId xmlns:a16="http://schemas.microsoft.com/office/drawing/2014/main" id="{01F4F26E-21F2-224A-B295-8F31F19CB8F1}"/>
              </a:ext>
            </a:extLst>
          </p:cNvPr>
          <p:cNvSpPr>
            <a:spLocks noGrp="1"/>
          </p:cNvSpPr>
          <p:nvPr>
            <p:ph sz="quarter" idx="16"/>
          </p:nvPr>
        </p:nvSpPr>
        <p:spPr>
          <a:xfrm>
            <a:off x="4587537" y="1235075"/>
            <a:ext cx="7088525"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1">
            <a:extLst>
              <a:ext uri="{FF2B5EF4-FFF2-40B4-BE49-F238E27FC236}">
                <a16:creationId xmlns:a16="http://schemas.microsoft.com/office/drawing/2014/main" id="{7E03EB46-C4CC-464C-9AF6-82D82CF163F0}"/>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10" name="Picture 9" descr="A close up of a logo&#10;&#10;Description automatically generated">
            <a:extLst>
              <a:ext uri="{FF2B5EF4-FFF2-40B4-BE49-F238E27FC236}">
                <a16:creationId xmlns:a16="http://schemas.microsoft.com/office/drawing/2014/main" id="{76E2D91E-C878-4BE0-BF01-7B4F192BAABD}"/>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419068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2019 </a:t>
            </a:r>
            <a:r>
              <a:rPr lang="pt" sz="800" err="1">
                <a:solidFill>
                  <a:srgbClr val="00B1A9"/>
                </a:solidFill>
              </a:rPr>
              <a:t>Petroliam</a:t>
            </a:r>
            <a:r>
              <a:rPr lang="pt" sz="800">
                <a:solidFill>
                  <a:srgbClr val="00B1A9"/>
                </a:solidFill>
              </a:rPr>
              <a:t> </a:t>
            </a:r>
            <a:r>
              <a:rPr lang="pt" sz="800" err="1">
                <a:solidFill>
                  <a:srgbClr val="00B1A9"/>
                </a:solidFill>
              </a:rPr>
              <a:t>Nasional</a:t>
            </a:r>
            <a:r>
              <a:rPr lang="pt" sz="800">
                <a:solidFill>
                  <a:srgbClr val="00B1A9"/>
                </a:solidFill>
              </a:rPr>
              <a:t> </a:t>
            </a:r>
            <a:r>
              <a:rPr lang="pt" sz="800" err="1">
                <a:solidFill>
                  <a:srgbClr val="00B1A9"/>
                </a:solidFill>
              </a:rPr>
              <a:t>Berhad</a:t>
            </a:r>
            <a:r>
              <a:rPr lang="pt" sz="800">
                <a:solidFill>
                  <a:srgbClr val="00B1A9"/>
                </a:solidFill>
              </a:rPr>
              <a:t> (PETRONAS)     |</a:t>
            </a:r>
            <a:endParaRPr lang="en-US" sz="800">
              <a:solidFill>
                <a:srgbClr val="00B1A9"/>
              </a:solidFill>
            </a:endParaRPr>
          </a:p>
        </p:txBody>
      </p:sp>
      <p:sp>
        <p:nvSpPr>
          <p:cNvPr id="20" name="Text Placeholder 13">
            <a:extLst>
              <a:ext uri="{FF2B5EF4-FFF2-40B4-BE49-F238E27FC236}">
                <a16:creationId xmlns:a16="http://schemas.microsoft.com/office/drawing/2014/main" id="{8762926E-123F-D74B-9640-D264C41786A1}"/>
              </a:ext>
            </a:extLst>
          </p:cNvPr>
          <p:cNvSpPr>
            <a:spLocks noGrp="1"/>
          </p:cNvSpPr>
          <p:nvPr>
            <p:ph type="body" sz="quarter" idx="14" hasCustomPrompt="1"/>
          </p:nvPr>
        </p:nvSpPr>
        <p:spPr>
          <a:xfrm>
            <a:off x="515937" y="1234986"/>
            <a:ext cx="5318447"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5" name="Title 1">
            <a:extLst>
              <a:ext uri="{FF2B5EF4-FFF2-40B4-BE49-F238E27FC236}">
                <a16:creationId xmlns:a16="http://schemas.microsoft.com/office/drawing/2014/main" id="{3878B502-0371-3E4D-A780-4D53CB18A975}"/>
              </a:ext>
            </a:extLst>
          </p:cNvPr>
          <p:cNvSpPr>
            <a:spLocks noGrp="1"/>
          </p:cNvSpPr>
          <p:nvPr>
            <p:ph type="title" hasCustomPrompt="1"/>
          </p:nvPr>
        </p:nvSpPr>
        <p:spPr>
          <a:xfrm>
            <a:off x="528639" y="368300"/>
            <a:ext cx="5305744"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14" name="Picture Placeholder 4">
            <a:extLst>
              <a:ext uri="{FF2B5EF4-FFF2-40B4-BE49-F238E27FC236}">
                <a16:creationId xmlns:a16="http://schemas.microsoft.com/office/drawing/2014/main" id="{8544DBCB-C2E9-8E4F-9E0E-782D67AF0A51}"/>
              </a:ext>
            </a:extLst>
          </p:cNvPr>
          <p:cNvSpPr>
            <a:spLocks noGrp="1"/>
          </p:cNvSpPr>
          <p:nvPr>
            <p:ph type="pic" sz="quarter" idx="17" hasCustomPrompt="1"/>
          </p:nvPr>
        </p:nvSpPr>
        <p:spPr>
          <a:xfrm>
            <a:off x="6357616" y="0"/>
            <a:ext cx="5834383"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pic>
        <p:nvPicPr>
          <p:cNvPr id="8" name="Picture 7" descr="A close up of a logo&#10;&#10;Description automatically generated">
            <a:extLst>
              <a:ext uri="{FF2B5EF4-FFF2-40B4-BE49-F238E27FC236}">
                <a16:creationId xmlns:a16="http://schemas.microsoft.com/office/drawing/2014/main" id="{FD0E62A0-F7CF-40CF-8892-52DB1FD14101}"/>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58690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2019 </a:t>
            </a:r>
            <a:r>
              <a:rPr lang="pt" sz="800" err="1">
                <a:solidFill>
                  <a:srgbClr val="00B1A9"/>
                </a:solidFill>
              </a:rPr>
              <a:t>Petroliam</a:t>
            </a:r>
            <a:r>
              <a:rPr lang="pt" sz="800">
                <a:solidFill>
                  <a:srgbClr val="00B1A9"/>
                </a:solidFill>
              </a:rPr>
              <a:t> </a:t>
            </a:r>
            <a:r>
              <a:rPr lang="pt" sz="800" err="1">
                <a:solidFill>
                  <a:srgbClr val="00B1A9"/>
                </a:solidFill>
              </a:rPr>
              <a:t>Nasional</a:t>
            </a:r>
            <a:r>
              <a:rPr lang="pt" sz="800">
                <a:solidFill>
                  <a:srgbClr val="00B1A9"/>
                </a:solidFill>
              </a:rPr>
              <a:t> </a:t>
            </a:r>
            <a:r>
              <a:rPr lang="pt" sz="800" err="1">
                <a:solidFill>
                  <a:srgbClr val="00B1A9"/>
                </a:solidFill>
              </a:rPr>
              <a:t>Berhad</a:t>
            </a:r>
            <a:r>
              <a:rPr lang="pt" sz="800">
                <a:solidFill>
                  <a:srgbClr val="00B1A9"/>
                </a:solidFill>
              </a:rPr>
              <a:t> (PETRONAS)     |</a:t>
            </a:r>
            <a:endParaRPr lang="en-US" sz="800">
              <a:solidFill>
                <a:srgbClr val="00B1A9"/>
              </a:solidFill>
            </a:endParaRPr>
          </a:p>
        </p:txBody>
      </p:sp>
      <p:sp>
        <p:nvSpPr>
          <p:cNvPr id="10" name="Content Placeholder 6">
            <a:extLst>
              <a:ext uri="{FF2B5EF4-FFF2-40B4-BE49-F238E27FC236}">
                <a16:creationId xmlns:a16="http://schemas.microsoft.com/office/drawing/2014/main" id="{05917B13-2354-A04A-A2D5-FF4CFEF3F862}"/>
              </a:ext>
            </a:extLst>
          </p:cNvPr>
          <p:cNvSpPr>
            <a:spLocks noGrp="1"/>
          </p:cNvSpPr>
          <p:nvPr>
            <p:ph sz="quarter" idx="17" hasCustomPrompt="1"/>
          </p:nvPr>
        </p:nvSpPr>
        <p:spPr>
          <a:xfrm>
            <a:off x="528638" y="1235075"/>
            <a:ext cx="7075824" cy="4881563"/>
          </a:xfrm>
        </p:spPr>
        <p:txBody>
          <a:bodyPr/>
          <a:lstStyle>
            <a:lvl1pPr>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0" name="Title 1">
            <a:extLst>
              <a:ext uri="{FF2B5EF4-FFF2-40B4-BE49-F238E27FC236}">
                <a16:creationId xmlns:a16="http://schemas.microsoft.com/office/drawing/2014/main" id="{84AEBEDC-4258-8F46-8C7E-AE4DD813507A}"/>
              </a:ext>
            </a:extLst>
          </p:cNvPr>
          <p:cNvSpPr>
            <a:spLocks noGrp="1"/>
          </p:cNvSpPr>
          <p:nvPr>
            <p:ph type="title" hasCustomPrompt="1"/>
          </p:nvPr>
        </p:nvSpPr>
        <p:spPr>
          <a:xfrm>
            <a:off x="528639" y="368300"/>
            <a:ext cx="7075824"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13" name="Picture Placeholder 4">
            <a:extLst>
              <a:ext uri="{FF2B5EF4-FFF2-40B4-BE49-F238E27FC236}">
                <a16:creationId xmlns:a16="http://schemas.microsoft.com/office/drawing/2014/main" id="{CCAAC1F8-DC87-0D4F-A824-25897149CEBD}"/>
              </a:ext>
            </a:extLst>
          </p:cNvPr>
          <p:cNvSpPr>
            <a:spLocks noGrp="1"/>
          </p:cNvSpPr>
          <p:nvPr>
            <p:ph type="pic" sz="quarter" idx="18" hasCustomPrompt="1"/>
          </p:nvPr>
        </p:nvSpPr>
        <p:spPr>
          <a:xfrm>
            <a:off x="8140861" y="0"/>
            <a:ext cx="4051138"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pic>
        <p:nvPicPr>
          <p:cNvPr id="8" name="Picture 7" descr="A close up of a logo&#10;&#10;Description automatically generated">
            <a:extLst>
              <a:ext uri="{FF2B5EF4-FFF2-40B4-BE49-F238E27FC236}">
                <a16:creationId xmlns:a16="http://schemas.microsoft.com/office/drawing/2014/main" id="{2ED658D5-6C54-4A57-93FE-26746B1DAEBD}"/>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73884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EA4F08-3EE7-2B41-B91A-2D8DB8E18D81}"/>
              </a:ext>
            </a:extLst>
          </p:cNvPr>
          <p:cNvSpPr>
            <a:spLocks noGrp="1"/>
          </p:cNvSpPr>
          <p:nvPr>
            <p:ph type="ctrTitle" hasCustomPrompt="1"/>
          </p:nvPr>
        </p:nvSpPr>
        <p:spPr>
          <a:xfrm>
            <a:off x="595319" y="1685333"/>
            <a:ext cx="7097076" cy="1743666"/>
          </a:xfrm>
        </p:spPr>
        <p:txBody>
          <a:bodyPr anchor="b">
            <a:noAutofit/>
          </a:bodyPr>
          <a:lstStyle>
            <a:lvl1pPr algn="l">
              <a:defRPr sz="2800" b="1" i="0">
                <a:solidFill>
                  <a:srgbClr val="00B1A9"/>
                </a:solidFill>
                <a:latin typeface="Arial" panose="020B0604020202020204" pitchFamily="34" charset="0"/>
                <a:cs typeface="Arial" panose="020B0604020202020204" pitchFamily="34" charset="0"/>
              </a:defRPr>
            </a:lvl1pPr>
          </a:lstStyle>
          <a:p>
            <a:r>
              <a:rPr lang="en-US"/>
              <a:t>Insert title here</a:t>
            </a:r>
          </a:p>
        </p:txBody>
      </p:sp>
      <p:sp>
        <p:nvSpPr>
          <p:cNvPr id="8" name="Subtitle 2">
            <a:extLst>
              <a:ext uri="{FF2B5EF4-FFF2-40B4-BE49-F238E27FC236}">
                <a16:creationId xmlns:a16="http://schemas.microsoft.com/office/drawing/2014/main" id="{209CC427-036A-DF41-B3F4-26E0589F9AB5}"/>
              </a:ext>
            </a:extLst>
          </p:cNvPr>
          <p:cNvSpPr>
            <a:spLocks noGrp="1"/>
          </p:cNvSpPr>
          <p:nvPr>
            <p:ph type="subTitle" idx="1" hasCustomPrompt="1"/>
          </p:nvPr>
        </p:nvSpPr>
        <p:spPr>
          <a:xfrm>
            <a:off x="596076" y="3434400"/>
            <a:ext cx="7097076" cy="1026042"/>
          </a:xfrm>
        </p:spPr>
        <p:txBody>
          <a:bodyPr>
            <a:noAutofit/>
          </a:bodyPr>
          <a:lstStyle>
            <a:lvl1pPr marL="0" indent="0" algn="l">
              <a:buNone/>
              <a:defRPr sz="1800" b="0" i="0">
                <a:solidFill>
                  <a:srgbClr val="3C383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pic>
        <p:nvPicPr>
          <p:cNvPr id="10" name="Picture 9">
            <a:extLst>
              <a:ext uri="{FF2B5EF4-FFF2-40B4-BE49-F238E27FC236}">
                <a16:creationId xmlns:a16="http://schemas.microsoft.com/office/drawing/2014/main" id="{39EF6038-5824-0642-A122-B43A8A1E5512}"/>
              </a:ext>
            </a:extLst>
          </p:cNvPr>
          <p:cNvPicPr>
            <a:picLocks noChangeAspect="1"/>
          </p:cNvPicPr>
          <p:nvPr userDrawn="1"/>
        </p:nvPicPr>
        <p:blipFill>
          <a:blip r:embed="rId3"/>
          <a:stretch>
            <a:fillRect/>
          </a:stretch>
        </p:blipFill>
        <p:spPr>
          <a:xfrm>
            <a:off x="600356" y="6351693"/>
            <a:ext cx="1110212" cy="297469"/>
          </a:xfrm>
          <a:prstGeom prst="rect">
            <a:avLst/>
          </a:prstGeom>
        </p:spPr>
      </p:pic>
      <p:sp>
        <p:nvSpPr>
          <p:cNvPr id="12" name="Text Placeholder 14">
            <a:extLst>
              <a:ext uri="{FF2B5EF4-FFF2-40B4-BE49-F238E27FC236}">
                <a16:creationId xmlns:a16="http://schemas.microsoft.com/office/drawing/2014/main" id="{2844DB65-4804-FD49-BA71-3CEF7318713F}"/>
              </a:ext>
            </a:extLst>
          </p:cNvPr>
          <p:cNvSpPr>
            <a:spLocks noGrp="1"/>
          </p:cNvSpPr>
          <p:nvPr>
            <p:ph type="body" sz="quarter" idx="10" hasCustomPrompt="1"/>
          </p:nvPr>
        </p:nvSpPr>
        <p:spPr>
          <a:xfrm>
            <a:off x="595318" y="4795240"/>
            <a:ext cx="7097074" cy="596893"/>
          </a:xfrm>
        </p:spPr>
        <p:txBody>
          <a:bodyPr>
            <a:noAutofit/>
          </a:bodyPr>
          <a:lstStyle>
            <a:lvl1pPr marL="0" indent="0">
              <a:lnSpc>
                <a:spcPct val="100000"/>
              </a:lnSpc>
              <a:spcBef>
                <a:spcPts val="0"/>
              </a:spcBef>
              <a:buNone/>
              <a:defRPr sz="1600">
                <a:solidFill>
                  <a:srgbClr val="3C3835"/>
                </a:solidFill>
              </a:defRPr>
            </a:lvl1pPr>
          </a:lstStyle>
          <a:p>
            <a:pPr lvl="0"/>
            <a:r>
              <a:rPr lang="en-US"/>
              <a:t>Description (optional).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endParaRPr lang="en-US"/>
          </a:p>
        </p:txBody>
      </p:sp>
      <p:pic>
        <p:nvPicPr>
          <p:cNvPr id="11" name="Picture 10">
            <a:extLst>
              <a:ext uri="{FF2B5EF4-FFF2-40B4-BE49-F238E27FC236}">
                <a16:creationId xmlns:a16="http://schemas.microsoft.com/office/drawing/2014/main" id="{CF4914D4-B82E-46E1-B71D-14515D2A1BCF}"/>
              </a:ext>
            </a:extLst>
          </p:cNvPr>
          <p:cNvPicPr>
            <a:picLocks noChangeAspect="1"/>
          </p:cNvPicPr>
          <p:nvPr userDrawn="1"/>
        </p:nvPicPr>
        <p:blipFill>
          <a:blip r:embed="rId4"/>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3060127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pic>
        <p:nvPicPr>
          <p:cNvPr id="8" name="Picture 7">
            <a:extLst>
              <a:ext uri="{FF2B5EF4-FFF2-40B4-BE49-F238E27FC236}">
                <a16:creationId xmlns:a16="http://schemas.microsoft.com/office/drawing/2014/main" id="{8920AF90-BD79-D64D-BDD2-391E00B9FF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638" y="6340038"/>
            <a:ext cx="837849" cy="299323"/>
          </a:xfrm>
          <a:prstGeom prst="rect">
            <a:avLst/>
          </a:prstGeom>
        </p:spPr>
      </p:pic>
      <p:sp>
        <p:nvSpPr>
          <p:cNvPr id="14" name="Content Placeholder 6">
            <a:extLst>
              <a:ext uri="{FF2B5EF4-FFF2-40B4-BE49-F238E27FC236}">
                <a16:creationId xmlns:a16="http://schemas.microsoft.com/office/drawing/2014/main" id="{26E5D0E0-15B3-A746-B109-ED82918511CD}"/>
              </a:ext>
            </a:extLst>
          </p:cNvPr>
          <p:cNvSpPr>
            <a:spLocks noGrp="1"/>
          </p:cNvSpPr>
          <p:nvPr>
            <p:ph sz="quarter" idx="16" hasCustomPrompt="1"/>
          </p:nvPr>
        </p:nvSpPr>
        <p:spPr>
          <a:xfrm>
            <a:off x="4579777" y="1235075"/>
            <a:ext cx="7096285" cy="4881563"/>
          </a:xfrm>
        </p:spPr>
        <p:txBody>
          <a:bodyPr/>
          <a:lstStyle>
            <a:lvl1pPr>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4" name="Title 1">
            <a:extLst>
              <a:ext uri="{FF2B5EF4-FFF2-40B4-BE49-F238E27FC236}">
                <a16:creationId xmlns:a16="http://schemas.microsoft.com/office/drawing/2014/main" id="{C9789F5C-CC6E-1F41-A365-575B13846BE3}"/>
              </a:ext>
            </a:extLst>
          </p:cNvPr>
          <p:cNvSpPr>
            <a:spLocks noGrp="1"/>
          </p:cNvSpPr>
          <p:nvPr>
            <p:ph type="title" hasCustomPrompt="1"/>
          </p:nvPr>
        </p:nvSpPr>
        <p:spPr>
          <a:xfrm>
            <a:off x="4579777" y="368300"/>
            <a:ext cx="7096286"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9" name="Picture Placeholder 4">
            <a:extLst>
              <a:ext uri="{FF2B5EF4-FFF2-40B4-BE49-F238E27FC236}">
                <a16:creationId xmlns:a16="http://schemas.microsoft.com/office/drawing/2014/main" id="{04AD6740-7075-D845-9577-EF331C5900AA}"/>
              </a:ext>
            </a:extLst>
          </p:cNvPr>
          <p:cNvSpPr>
            <a:spLocks noGrp="1"/>
          </p:cNvSpPr>
          <p:nvPr>
            <p:ph type="pic" sz="quarter" idx="18" hasCustomPrompt="1"/>
          </p:nvPr>
        </p:nvSpPr>
        <p:spPr>
          <a:xfrm>
            <a:off x="0" y="0"/>
            <a:ext cx="4051138" cy="6858000"/>
          </a:xfrm>
          <a:solidFill>
            <a:schemeClr val="bg1">
              <a:lumMod val="95000"/>
            </a:schemeClr>
          </a:solidFill>
        </p:spPr>
        <p:txBody>
          <a:bodyPr anchor="ctr" anchorCtr="0"/>
          <a:lstStyle>
            <a:lvl1pPr marL="0" indent="0" algn="ctr">
              <a:buNone/>
              <a:defRPr>
                <a:solidFill>
                  <a:schemeClr val="bg1"/>
                </a:solidFill>
              </a:defRPr>
            </a:lvl1pPr>
          </a:lstStyle>
          <a:p>
            <a:r>
              <a:rPr lang="en-US"/>
              <a:t>Click to insert image</a:t>
            </a:r>
          </a:p>
        </p:txBody>
      </p:sp>
    </p:spTree>
    <p:extLst>
      <p:ext uri="{BB962C8B-B14F-4D97-AF65-F5344CB8AC3E}">
        <p14:creationId xmlns:p14="http://schemas.microsoft.com/office/powerpoint/2010/main" val="1812130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BC4FE55-FE0F-6444-B1AD-DDA4EA307837}"/>
              </a:ext>
            </a:extLst>
          </p:cNvPr>
          <p:cNvSpPr>
            <a:spLocks noGrp="1"/>
          </p:cNvSpPr>
          <p:nvPr>
            <p:ph sz="quarter" idx="4" hasCustomPrompt="1"/>
          </p:nvPr>
        </p:nvSpPr>
        <p:spPr>
          <a:xfrm>
            <a:off x="6370312" y="1234986"/>
            <a:ext cx="5305750" cy="4881652"/>
          </a:xfrm>
        </p:spPr>
        <p:txBody>
          <a:bodyPr wrap="square">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78C40434-0F1B-C84F-BE0E-83F79A59720E}"/>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37F0358A-ED75-E74E-8863-7CBE9D207BCF}"/>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10" name="Text Placeholder 13">
            <a:extLst>
              <a:ext uri="{FF2B5EF4-FFF2-40B4-BE49-F238E27FC236}">
                <a16:creationId xmlns:a16="http://schemas.microsoft.com/office/drawing/2014/main" id="{F748CB81-AEA0-1F4E-9D39-3C4304B31517}"/>
              </a:ext>
            </a:extLst>
          </p:cNvPr>
          <p:cNvSpPr>
            <a:spLocks noGrp="1"/>
          </p:cNvSpPr>
          <p:nvPr>
            <p:ph type="body" sz="quarter" idx="14" hasCustomPrompt="1"/>
          </p:nvPr>
        </p:nvSpPr>
        <p:spPr>
          <a:xfrm>
            <a:off x="515938" y="1234986"/>
            <a:ext cx="5318446" cy="4881652"/>
          </a:xfrm>
        </p:spPr>
        <p:txBody>
          <a:bodyPr>
            <a:noAutofit/>
          </a:bodyPr>
          <a:lstStyle>
            <a:lvl1pPr marL="0" indent="0">
              <a:lnSpc>
                <a:spcPct val="100000"/>
              </a:lnSpc>
              <a:spcAft>
                <a:spcPts val="1000"/>
              </a:spcAft>
              <a:buNone/>
              <a:defRPr sz="5000" b="1" i="0">
                <a:solidFill>
                  <a:srgbClr val="00B1A9"/>
                </a:solidFill>
                <a:latin typeface="Arial Black" panose="020B0604020202020204" pitchFamily="34" charset="0"/>
                <a:cs typeface="Arial Black" panose="020B0604020202020204" pitchFamily="34" charset="0"/>
              </a:defRPr>
            </a:lvl1pPr>
          </a:lstStyle>
          <a:p>
            <a:pPr lvl="0"/>
            <a:r>
              <a:rPr lang="en-US"/>
              <a:t>“Insert a quote here investing in visionary thinkers and technologies”</a:t>
            </a:r>
          </a:p>
        </p:txBody>
      </p:sp>
      <p:sp>
        <p:nvSpPr>
          <p:cNvPr id="20" name="Title 1">
            <a:extLst>
              <a:ext uri="{FF2B5EF4-FFF2-40B4-BE49-F238E27FC236}">
                <a16:creationId xmlns:a16="http://schemas.microsoft.com/office/drawing/2014/main" id="{78EA725C-E44D-584C-BF08-D0F784444326}"/>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8" name="Picture 7" descr="A close up of a logo&#10;&#10;Description automatically generated">
            <a:extLst>
              <a:ext uri="{FF2B5EF4-FFF2-40B4-BE49-F238E27FC236}">
                <a16:creationId xmlns:a16="http://schemas.microsoft.com/office/drawing/2014/main" id="{EB57BC9E-C92E-40A1-AF28-A44F417B193C}"/>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3254422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092A210-BF9C-334E-B3DC-069B1291528B}"/>
              </a:ext>
            </a:extLst>
          </p:cNvPr>
          <p:cNvSpPr>
            <a:spLocks noGrp="1"/>
          </p:cNvSpPr>
          <p:nvPr>
            <p:ph type="body" sz="quarter" idx="17" hasCustomPrompt="1"/>
          </p:nvPr>
        </p:nvSpPr>
        <p:spPr>
          <a:xfrm>
            <a:off x="528639"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17" name="Text Placeholder 15">
            <a:extLst>
              <a:ext uri="{FF2B5EF4-FFF2-40B4-BE49-F238E27FC236}">
                <a16:creationId xmlns:a16="http://schemas.microsoft.com/office/drawing/2014/main" id="{011BA8FC-1F79-1D48-BC84-E9473BB1E09A}"/>
              </a:ext>
            </a:extLst>
          </p:cNvPr>
          <p:cNvSpPr>
            <a:spLocks noGrp="1"/>
          </p:cNvSpPr>
          <p:nvPr>
            <p:ph type="body" sz="quarter" idx="18" hasCustomPrompt="1"/>
          </p:nvPr>
        </p:nvSpPr>
        <p:spPr>
          <a:xfrm>
            <a:off x="528638"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0" name="Text Placeholder 15">
            <a:extLst>
              <a:ext uri="{FF2B5EF4-FFF2-40B4-BE49-F238E27FC236}">
                <a16:creationId xmlns:a16="http://schemas.microsoft.com/office/drawing/2014/main" id="{498DFEE5-6D15-D04A-A5B9-E954AC9B63AA}"/>
              </a:ext>
            </a:extLst>
          </p:cNvPr>
          <p:cNvSpPr>
            <a:spLocks noGrp="1"/>
          </p:cNvSpPr>
          <p:nvPr>
            <p:ph type="body" sz="quarter" idx="19" hasCustomPrompt="1"/>
          </p:nvPr>
        </p:nvSpPr>
        <p:spPr>
          <a:xfrm>
            <a:off x="3544785"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1" name="Text Placeholder 15">
            <a:extLst>
              <a:ext uri="{FF2B5EF4-FFF2-40B4-BE49-F238E27FC236}">
                <a16:creationId xmlns:a16="http://schemas.microsoft.com/office/drawing/2014/main" id="{F9EA07A5-77EC-A341-AC8C-98280DAAE308}"/>
              </a:ext>
            </a:extLst>
          </p:cNvPr>
          <p:cNvSpPr>
            <a:spLocks noGrp="1"/>
          </p:cNvSpPr>
          <p:nvPr>
            <p:ph type="body" sz="quarter" idx="20" hasCustomPrompt="1"/>
          </p:nvPr>
        </p:nvSpPr>
        <p:spPr>
          <a:xfrm>
            <a:off x="3551766"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2" name="Text Placeholder 15">
            <a:extLst>
              <a:ext uri="{FF2B5EF4-FFF2-40B4-BE49-F238E27FC236}">
                <a16:creationId xmlns:a16="http://schemas.microsoft.com/office/drawing/2014/main" id="{E9B2387C-3CE0-1745-B78C-BA5E42758E43}"/>
              </a:ext>
            </a:extLst>
          </p:cNvPr>
          <p:cNvSpPr>
            <a:spLocks noGrp="1"/>
          </p:cNvSpPr>
          <p:nvPr>
            <p:ph type="body" sz="quarter" idx="21" hasCustomPrompt="1"/>
          </p:nvPr>
        </p:nvSpPr>
        <p:spPr>
          <a:xfrm>
            <a:off x="6560931" y="3748183"/>
            <a:ext cx="2090191"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3" name="Text Placeholder 15">
            <a:extLst>
              <a:ext uri="{FF2B5EF4-FFF2-40B4-BE49-F238E27FC236}">
                <a16:creationId xmlns:a16="http://schemas.microsoft.com/office/drawing/2014/main" id="{3BE6B94E-66E0-7B45-9E15-8860414F1BBC}"/>
              </a:ext>
            </a:extLst>
          </p:cNvPr>
          <p:cNvSpPr>
            <a:spLocks noGrp="1"/>
          </p:cNvSpPr>
          <p:nvPr>
            <p:ph type="body" sz="quarter" idx="22" hasCustomPrompt="1"/>
          </p:nvPr>
        </p:nvSpPr>
        <p:spPr>
          <a:xfrm>
            <a:off x="6552136"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4" name="Text Placeholder 15">
            <a:extLst>
              <a:ext uri="{FF2B5EF4-FFF2-40B4-BE49-F238E27FC236}">
                <a16:creationId xmlns:a16="http://schemas.microsoft.com/office/drawing/2014/main" id="{61D3925C-ED51-E843-B09A-97B41662DAAF}"/>
              </a:ext>
            </a:extLst>
          </p:cNvPr>
          <p:cNvSpPr>
            <a:spLocks noGrp="1"/>
          </p:cNvSpPr>
          <p:nvPr>
            <p:ph type="body" sz="quarter" idx="23" hasCustomPrompt="1"/>
          </p:nvPr>
        </p:nvSpPr>
        <p:spPr>
          <a:xfrm>
            <a:off x="9577077"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5" name="Text Placeholder 15">
            <a:extLst>
              <a:ext uri="{FF2B5EF4-FFF2-40B4-BE49-F238E27FC236}">
                <a16:creationId xmlns:a16="http://schemas.microsoft.com/office/drawing/2014/main" id="{8433C5FA-1864-CC49-9E48-EEC5D1706B51}"/>
              </a:ext>
            </a:extLst>
          </p:cNvPr>
          <p:cNvSpPr>
            <a:spLocks noGrp="1"/>
          </p:cNvSpPr>
          <p:nvPr>
            <p:ph type="body" sz="quarter" idx="24" hasCustomPrompt="1"/>
          </p:nvPr>
        </p:nvSpPr>
        <p:spPr>
          <a:xfrm>
            <a:off x="9575263" y="4073278"/>
            <a:ext cx="2100799"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9" name="Picture Placeholder 8">
            <a:extLst>
              <a:ext uri="{FF2B5EF4-FFF2-40B4-BE49-F238E27FC236}">
                <a16:creationId xmlns:a16="http://schemas.microsoft.com/office/drawing/2014/main" id="{BFEF9ACF-4C4A-3F4F-B788-3F06B7543CE9}"/>
              </a:ext>
            </a:extLst>
          </p:cNvPr>
          <p:cNvSpPr>
            <a:spLocks noGrp="1" noChangeAspect="1"/>
          </p:cNvSpPr>
          <p:nvPr>
            <p:ph type="pic" sz="quarter" idx="13" hasCustomPrompt="1"/>
          </p:nvPr>
        </p:nvSpPr>
        <p:spPr>
          <a:xfrm>
            <a:off x="829331" y="1989312"/>
            <a:ext cx="1497600" cy="1317600"/>
          </a:xfrm>
          <a:blipFill>
            <a:blip r:embed="rId2"/>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2" name="Picture Placeholder 8">
            <a:extLst>
              <a:ext uri="{FF2B5EF4-FFF2-40B4-BE49-F238E27FC236}">
                <a16:creationId xmlns:a16="http://schemas.microsoft.com/office/drawing/2014/main" id="{58E3ADDE-6567-444C-AAA3-2CC137862B40}"/>
              </a:ext>
            </a:extLst>
          </p:cNvPr>
          <p:cNvSpPr>
            <a:spLocks noGrp="1"/>
          </p:cNvSpPr>
          <p:nvPr>
            <p:ph type="pic" sz="quarter" idx="14" hasCustomPrompt="1"/>
          </p:nvPr>
        </p:nvSpPr>
        <p:spPr>
          <a:xfrm>
            <a:off x="3742659" y="2088312"/>
            <a:ext cx="1717199" cy="1170000"/>
          </a:xfrm>
          <a:blipFill>
            <a:blip r:embed="rId3"/>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3" name="Picture Placeholder 8">
            <a:extLst>
              <a:ext uri="{FF2B5EF4-FFF2-40B4-BE49-F238E27FC236}">
                <a16:creationId xmlns:a16="http://schemas.microsoft.com/office/drawing/2014/main" id="{B10C2354-5991-B547-B547-8BB81D3D72D5}"/>
              </a:ext>
            </a:extLst>
          </p:cNvPr>
          <p:cNvSpPr>
            <a:spLocks noGrp="1"/>
          </p:cNvSpPr>
          <p:nvPr>
            <p:ph type="pic" sz="quarter" idx="15" hasCustomPrompt="1"/>
          </p:nvPr>
        </p:nvSpPr>
        <p:spPr>
          <a:xfrm>
            <a:off x="7153429" y="2037912"/>
            <a:ext cx="896400" cy="1220400"/>
          </a:xfrm>
          <a:blipFill>
            <a:blip r:embed="rId4"/>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4" name="Picture Placeholder 8">
            <a:extLst>
              <a:ext uri="{FF2B5EF4-FFF2-40B4-BE49-F238E27FC236}">
                <a16:creationId xmlns:a16="http://schemas.microsoft.com/office/drawing/2014/main" id="{E74FD7CC-DDA4-DB43-9739-BC44AEFEF797}"/>
              </a:ext>
            </a:extLst>
          </p:cNvPr>
          <p:cNvSpPr>
            <a:spLocks noGrp="1"/>
          </p:cNvSpPr>
          <p:nvPr>
            <p:ph type="pic" sz="quarter" idx="16" hasCustomPrompt="1"/>
          </p:nvPr>
        </p:nvSpPr>
        <p:spPr>
          <a:xfrm>
            <a:off x="9941662" y="1982112"/>
            <a:ext cx="1368000" cy="1332000"/>
          </a:xfrm>
          <a:blipFill>
            <a:blip r:embed="rId5"/>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26" name="Slide Number Placeholder 5">
            <a:extLst>
              <a:ext uri="{FF2B5EF4-FFF2-40B4-BE49-F238E27FC236}">
                <a16:creationId xmlns:a16="http://schemas.microsoft.com/office/drawing/2014/main" id="{E1A44120-9613-DB4D-8E81-6D45C9E58802}"/>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27" name="TextBox 26">
            <a:extLst>
              <a:ext uri="{FF2B5EF4-FFF2-40B4-BE49-F238E27FC236}">
                <a16:creationId xmlns:a16="http://schemas.microsoft.com/office/drawing/2014/main" id="{63E57E89-A31D-0744-9D2C-0D1CB044649D}"/>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32" name="Title 1">
            <a:extLst>
              <a:ext uri="{FF2B5EF4-FFF2-40B4-BE49-F238E27FC236}">
                <a16:creationId xmlns:a16="http://schemas.microsoft.com/office/drawing/2014/main" id="{E561C834-132B-5C4D-9EF2-355AA69A957C}"/>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18" name="Picture 17" descr="A close up of a logo&#10;&#10;Description automatically generated">
            <a:extLst>
              <a:ext uri="{FF2B5EF4-FFF2-40B4-BE49-F238E27FC236}">
                <a16:creationId xmlns:a16="http://schemas.microsoft.com/office/drawing/2014/main" id="{1DCEBE8B-5CBD-4E98-96A2-3BD5ED678AED}"/>
              </a:ext>
            </a:extLst>
          </p:cNvPr>
          <p:cNvPicPr>
            <a:picLocks noChangeAspect="1"/>
          </p:cNvPicPr>
          <p:nvPr userDrawn="1"/>
        </p:nvPicPr>
        <p:blipFill>
          <a:blip r:embed="rId6"/>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3748646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medi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8D8F1C0-0165-F84D-A9A1-2F3499F4409B}"/>
              </a:ext>
            </a:extLst>
          </p:cNvPr>
          <p:cNvSpPr>
            <a:spLocks noGrp="1"/>
          </p:cNvSpPr>
          <p:nvPr>
            <p:ph type="pic" sz="quarter" idx="14" hasCustomPrompt="1"/>
          </p:nvPr>
        </p:nvSpPr>
        <p:spPr>
          <a:xfrm>
            <a:off x="0" y="0"/>
            <a:ext cx="12192000"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sp>
        <p:nvSpPr>
          <p:cNvPr id="6" name="Text Placeholder 13">
            <a:extLst>
              <a:ext uri="{FF2B5EF4-FFF2-40B4-BE49-F238E27FC236}">
                <a16:creationId xmlns:a16="http://schemas.microsoft.com/office/drawing/2014/main" id="{624B90F7-4A6F-DD47-AA4F-E9856C4F6261}"/>
              </a:ext>
            </a:extLst>
          </p:cNvPr>
          <p:cNvSpPr>
            <a:spLocks noGrp="1"/>
          </p:cNvSpPr>
          <p:nvPr>
            <p:ph type="body" sz="quarter" idx="13" hasCustomPrompt="1"/>
          </p:nvPr>
        </p:nvSpPr>
        <p:spPr>
          <a:xfrm>
            <a:off x="7251192" y="368300"/>
            <a:ext cx="4424871" cy="1432220"/>
          </a:xfrm>
        </p:spPr>
        <p:txBody>
          <a:bodyPr>
            <a:normAutofit/>
          </a:bodyPr>
          <a:lstStyle>
            <a:lvl1pPr marL="0" indent="0">
              <a:buNone/>
              <a:defRPr sz="5000" b="1" i="0">
                <a:solidFill>
                  <a:srgbClr val="00B1A9"/>
                </a:solidFill>
                <a:latin typeface="Arial Black" panose="020B0604020202020204" pitchFamily="34" charset="0"/>
                <a:cs typeface="Arial Black" panose="020B0604020202020204" pitchFamily="34" charset="0"/>
              </a:defRPr>
            </a:lvl1pPr>
            <a:lvl2pPr>
              <a:defRPr b="1" i="0">
                <a:solidFill>
                  <a:srgbClr val="00B1A9"/>
                </a:solidFill>
                <a:latin typeface="Arial Black" panose="020B0604020202020204" pitchFamily="34" charset="0"/>
                <a:cs typeface="Arial Black" panose="020B0604020202020204" pitchFamily="34" charset="0"/>
              </a:defRPr>
            </a:lvl2pPr>
            <a:lvl3pPr>
              <a:defRPr b="1" i="0">
                <a:solidFill>
                  <a:srgbClr val="00B1A9"/>
                </a:solidFill>
                <a:latin typeface="Arial Black" panose="020B0604020202020204" pitchFamily="34" charset="0"/>
                <a:cs typeface="Arial Black" panose="020B0604020202020204" pitchFamily="34" charset="0"/>
              </a:defRPr>
            </a:lvl3pPr>
            <a:lvl4pPr>
              <a:defRPr b="1" i="0">
                <a:solidFill>
                  <a:srgbClr val="00B1A9"/>
                </a:solidFill>
                <a:latin typeface="Arial Black" panose="020B0604020202020204" pitchFamily="34" charset="0"/>
                <a:cs typeface="Arial Black" panose="020B0604020202020204" pitchFamily="34" charset="0"/>
              </a:defRPr>
            </a:lvl4pPr>
            <a:lvl5pPr>
              <a:defRPr b="1" i="0">
                <a:solidFill>
                  <a:srgbClr val="00B1A9"/>
                </a:solidFill>
                <a:latin typeface="Arial Black" panose="020B0604020202020204" pitchFamily="34" charset="0"/>
                <a:cs typeface="Arial Black" panose="020B0604020202020204" pitchFamily="34" charset="0"/>
              </a:defRPr>
            </a:lvl5pPr>
          </a:lstStyle>
          <a:p>
            <a:pPr lvl="0"/>
            <a:r>
              <a:rPr lang="en-US"/>
              <a:t>“Insert a quote here”</a:t>
            </a:r>
          </a:p>
        </p:txBody>
      </p:sp>
      <p:pic>
        <p:nvPicPr>
          <p:cNvPr id="5" name="Picture 4" descr="A close up of a logo&#10;&#10;Description automatically generated">
            <a:extLst>
              <a:ext uri="{FF2B5EF4-FFF2-40B4-BE49-F238E27FC236}">
                <a16:creationId xmlns:a16="http://schemas.microsoft.com/office/drawing/2014/main" id="{B56577E3-FDDB-4139-B167-A623ED91197F}"/>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3089182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D311EA-8E47-3C43-8982-1B4712F09C88}"/>
              </a:ext>
            </a:extLst>
          </p:cNvPr>
          <p:cNvSpPr>
            <a:spLocks noGrp="1"/>
          </p:cNvSpPr>
          <p:nvPr>
            <p:ph type="ctrTitle" hasCustomPrompt="1"/>
          </p:nvPr>
        </p:nvSpPr>
        <p:spPr>
          <a:xfrm>
            <a:off x="2427866" y="3086100"/>
            <a:ext cx="6622364" cy="685799"/>
          </a:xfrm>
        </p:spPr>
        <p:txBody>
          <a:bodyPr anchor="ctr" anchorCtr="0">
            <a:noAutofit/>
          </a:bodyPr>
          <a:lstStyle>
            <a:lvl1pPr algn="ctr">
              <a:defRPr sz="2800" b="1">
                <a:solidFill>
                  <a:schemeClr val="bg1"/>
                </a:solidFill>
              </a:defRPr>
            </a:lvl1pPr>
          </a:lstStyle>
          <a:p>
            <a:r>
              <a:rPr lang="en-US"/>
              <a:t>Passionate about Progress</a:t>
            </a:r>
          </a:p>
        </p:txBody>
      </p:sp>
      <p:pic>
        <p:nvPicPr>
          <p:cNvPr id="3" name="Picture 2" descr="A picture containing drawing, shirt&#10;&#10;Description automatically generated">
            <a:extLst>
              <a:ext uri="{FF2B5EF4-FFF2-40B4-BE49-F238E27FC236}">
                <a16:creationId xmlns:a16="http://schemas.microsoft.com/office/drawing/2014/main" id="{0E96E81A-630F-4493-AF33-D36BB1E8A825}"/>
              </a:ext>
            </a:extLst>
          </p:cNvPr>
          <p:cNvPicPr>
            <a:picLocks noChangeAspect="1"/>
          </p:cNvPicPr>
          <p:nvPr userDrawn="1"/>
        </p:nvPicPr>
        <p:blipFill>
          <a:blip r:embed="rId3"/>
          <a:stretch>
            <a:fillRect/>
          </a:stretch>
        </p:blipFill>
        <p:spPr>
          <a:xfrm>
            <a:off x="4224829" y="3017481"/>
            <a:ext cx="3742342" cy="2646736"/>
          </a:xfrm>
          <a:prstGeom prst="rect">
            <a:avLst/>
          </a:prstGeom>
        </p:spPr>
      </p:pic>
    </p:spTree>
    <p:extLst>
      <p:ext uri="{BB962C8B-B14F-4D97-AF65-F5344CB8AC3E}">
        <p14:creationId xmlns:p14="http://schemas.microsoft.com/office/powerpoint/2010/main" val="2061092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9"/>
        <p:cNvGrpSpPr/>
        <p:nvPr/>
      </p:nvGrpSpPr>
      <p:grpSpPr>
        <a:xfrm>
          <a:off x="0" y="0"/>
          <a:ext cx="0" cy="0"/>
          <a:chOff x="0" y="0"/>
          <a:chExt cx="0" cy="0"/>
        </a:xfrm>
      </p:grpSpPr>
      <p:sp>
        <p:nvSpPr>
          <p:cNvPr id="90" name="Google Shape;90;ga5bb85490b_0_287"/>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91" name="Google Shape;91;ga5bb85490b_0_287"/>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2" name="Google Shape;92;ga5bb85490b_0_28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40480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3"/>
        <p:cNvGrpSpPr/>
        <p:nvPr/>
      </p:nvGrpSpPr>
      <p:grpSpPr>
        <a:xfrm>
          <a:off x="0" y="0"/>
          <a:ext cx="0" cy="0"/>
          <a:chOff x="0" y="0"/>
          <a:chExt cx="0" cy="0"/>
        </a:xfrm>
      </p:grpSpPr>
      <p:sp>
        <p:nvSpPr>
          <p:cNvPr id="94" name="Google Shape;94;ga5bb85490b_0_291"/>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5" name="Google Shape;95;ga5bb85490b_0_2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70763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6"/>
        <p:cNvGrpSpPr/>
        <p:nvPr/>
      </p:nvGrpSpPr>
      <p:grpSpPr>
        <a:xfrm>
          <a:off x="0" y="0"/>
          <a:ext cx="0" cy="0"/>
          <a:chOff x="0" y="0"/>
          <a:chExt cx="0" cy="0"/>
        </a:xfrm>
      </p:grpSpPr>
      <p:sp>
        <p:nvSpPr>
          <p:cNvPr id="97" name="Google Shape;97;ga5bb85490b_0_29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8" name="Google Shape;98;ga5bb85490b_0_29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 name="Google Shape;99;ga5bb85490b_0_29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712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0"/>
        <p:cNvGrpSpPr/>
        <p:nvPr/>
      </p:nvGrpSpPr>
      <p:grpSpPr>
        <a:xfrm>
          <a:off x="0" y="0"/>
          <a:ext cx="0" cy="0"/>
          <a:chOff x="0" y="0"/>
          <a:chExt cx="0" cy="0"/>
        </a:xfrm>
      </p:grpSpPr>
      <p:sp>
        <p:nvSpPr>
          <p:cNvPr id="101" name="Google Shape;101;ga5bb85490b_0_29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2" name="Google Shape;102;ga5bb85490b_0_298"/>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3" name="Google Shape;103;ga5bb85490b_0_298"/>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4" name="Google Shape;104;ga5bb85490b_0_29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4808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sp>
        <p:nvSpPr>
          <p:cNvPr id="106" name="Google Shape;106;ga5bb85490b_0_30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7" name="Google Shape;107;ga5bb85490b_0_30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921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5"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pic>
        <p:nvPicPr>
          <p:cNvPr id="7" name="Picture 6">
            <a:extLst>
              <a:ext uri="{FF2B5EF4-FFF2-40B4-BE49-F238E27FC236}">
                <a16:creationId xmlns:a16="http://schemas.microsoft.com/office/drawing/2014/main" id="{E4852C9F-1D99-4059-B9CE-252464137ABB}"/>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2" name="TextBox 11">
            <a:extLst>
              <a:ext uri="{FF2B5EF4-FFF2-40B4-BE49-F238E27FC236}">
                <a16:creationId xmlns:a16="http://schemas.microsoft.com/office/drawing/2014/main" id="{792782F9-1693-4F4D-BA58-1576E3EFA7ED}"/>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3821314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ga5bb85490b_0_306"/>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10" name="Google Shape;110;ga5bb85490b_0_306"/>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1" name="Google Shape;111;ga5bb85490b_0_30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87157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2"/>
        <p:cNvGrpSpPr/>
        <p:nvPr/>
      </p:nvGrpSpPr>
      <p:grpSpPr>
        <a:xfrm>
          <a:off x="0" y="0"/>
          <a:ext cx="0" cy="0"/>
          <a:chOff x="0" y="0"/>
          <a:chExt cx="0" cy="0"/>
        </a:xfrm>
      </p:grpSpPr>
      <p:sp>
        <p:nvSpPr>
          <p:cNvPr id="113" name="Google Shape;113;ga5bb85490b_0_310"/>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14" name="Google Shape;114;ga5bb85490b_0_3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404869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5"/>
        <p:cNvGrpSpPr/>
        <p:nvPr/>
      </p:nvGrpSpPr>
      <p:grpSpPr>
        <a:xfrm>
          <a:off x="0" y="0"/>
          <a:ext cx="0" cy="0"/>
          <a:chOff x="0" y="0"/>
          <a:chExt cx="0" cy="0"/>
        </a:xfrm>
      </p:grpSpPr>
      <p:sp>
        <p:nvSpPr>
          <p:cNvPr id="116" name="Google Shape;116;ga5bb85490b_0_31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ga5bb85490b_0_313"/>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18" name="Google Shape;118;ga5bb85490b_0_313"/>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9" name="Google Shape;119;ga5bb85490b_0_313"/>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20" name="Google Shape;120;ga5bb85490b_0_3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96700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1"/>
        <p:cNvGrpSpPr/>
        <p:nvPr/>
      </p:nvGrpSpPr>
      <p:grpSpPr>
        <a:xfrm>
          <a:off x="0" y="0"/>
          <a:ext cx="0" cy="0"/>
          <a:chOff x="0" y="0"/>
          <a:chExt cx="0" cy="0"/>
        </a:xfrm>
      </p:grpSpPr>
      <p:sp>
        <p:nvSpPr>
          <p:cNvPr id="122" name="Google Shape;122;ga5bb85490b_0_319"/>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23" name="Google Shape;123;ga5bb85490b_0_3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6187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4"/>
        <p:cNvGrpSpPr/>
        <p:nvPr/>
      </p:nvGrpSpPr>
      <p:grpSpPr>
        <a:xfrm>
          <a:off x="0" y="0"/>
          <a:ext cx="0" cy="0"/>
          <a:chOff x="0" y="0"/>
          <a:chExt cx="0" cy="0"/>
        </a:xfrm>
      </p:grpSpPr>
      <p:sp>
        <p:nvSpPr>
          <p:cNvPr id="125" name="Google Shape;125;ga5bb85490b_0_322"/>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26" name="Google Shape;126;ga5bb85490b_0_322"/>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27" name="Google Shape;127;ga5bb85490b_0_3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17251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ga5bb85490b_0_3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21369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ga5bb85490b_0_328"/>
          <p:cNvSpPr txBox="1">
            <a:spLocks noGrp="1"/>
          </p:cNvSpPr>
          <p:nvPr>
            <p:ph type="ctrTitle"/>
          </p:nvPr>
        </p:nvSpPr>
        <p:spPr>
          <a:xfrm>
            <a:off x="595319" y="1685333"/>
            <a:ext cx="11020800" cy="1743600"/>
          </a:xfrm>
          <a:prstGeom prst="rect">
            <a:avLst/>
          </a:prstGeom>
          <a:noFill/>
          <a:ln>
            <a:noFill/>
          </a:ln>
        </p:spPr>
        <p:txBody>
          <a:bodyPr spcFirstLastPara="1" wrap="square" lIns="121900" tIns="60925" rIns="121900" bIns="60925" anchor="b" anchorCtr="0">
            <a:noAutofit/>
          </a:bodyPr>
          <a:lstStyle>
            <a:lvl1pPr lvl="0" algn="l" rtl="0">
              <a:lnSpc>
                <a:spcPct val="90000"/>
              </a:lnSpc>
              <a:spcBef>
                <a:spcPts val="0"/>
              </a:spcBef>
              <a:spcAft>
                <a:spcPts val="0"/>
              </a:spcAft>
              <a:buClr>
                <a:schemeClr val="lt1"/>
              </a:buClr>
              <a:buSzPts val="3700"/>
              <a:buFont typeface="Arial"/>
              <a:buNone/>
              <a:defRPr sz="3700" b="1" i="0">
                <a:solidFill>
                  <a:schemeClr val="lt1"/>
                </a:solidFill>
                <a:latin typeface="Arial"/>
                <a:ea typeface="Arial"/>
                <a:cs typeface="Arial"/>
                <a:sym typeface="Aria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2" name="Google Shape;132;ga5bb85490b_0_328"/>
          <p:cNvSpPr txBox="1">
            <a:spLocks noGrp="1"/>
          </p:cNvSpPr>
          <p:nvPr>
            <p:ph type="subTitle" idx="1"/>
          </p:nvPr>
        </p:nvSpPr>
        <p:spPr>
          <a:xfrm>
            <a:off x="596076" y="3434400"/>
            <a:ext cx="7097100" cy="1026000"/>
          </a:xfrm>
          <a:prstGeom prst="rect">
            <a:avLst/>
          </a:prstGeom>
          <a:noFill/>
          <a:ln>
            <a:noFill/>
          </a:ln>
        </p:spPr>
        <p:txBody>
          <a:bodyPr spcFirstLastPara="1" wrap="square" lIns="121900" tIns="60925" rIns="121900" bIns="60925" anchor="t" anchorCtr="0">
            <a:noAutofit/>
          </a:bodyPr>
          <a:lstStyle>
            <a:lvl1pPr lvl="0" algn="l" rtl="0">
              <a:lnSpc>
                <a:spcPct val="90000"/>
              </a:lnSpc>
              <a:spcBef>
                <a:spcPts val="1300"/>
              </a:spcBef>
              <a:spcAft>
                <a:spcPts val="0"/>
              </a:spcAft>
              <a:buClr>
                <a:schemeClr val="lt1"/>
              </a:buClr>
              <a:buSzPts val="2400"/>
              <a:buNone/>
              <a:defRPr sz="2400" b="0" i="0">
                <a:solidFill>
                  <a:schemeClr val="lt1"/>
                </a:solidFill>
                <a:latin typeface="Arial"/>
                <a:ea typeface="Arial"/>
                <a:cs typeface="Arial"/>
                <a:sym typeface="Arial"/>
              </a:defRPr>
            </a:lvl1pPr>
            <a:lvl2pPr lvl="1" algn="ctr" rtl="0">
              <a:lnSpc>
                <a:spcPct val="90000"/>
              </a:lnSpc>
              <a:spcBef>
                <a:spcPts val="2100"/>
              </a:spcBef>
              <a:spcAft>
                <a:spcPts val="0"/>
              </a:spcAft>
              <a:buClr>
                <a:schemeClr val="dk1"/>
              </a:buClr>
              <a:buSzPts val="2700"/>
              <a:buNone/>
              <a:defRPr sz="2700"/>
            </a:lvl2pPr>
            <a:lvl3pPr lvl="2" algn="ctr" rtl="0">
              <a:lnSpc>
                <a:spcPct val="90000"/>
              </a:lnSpc>
              <a:spcBef>
                <a:spcPts val="2100"/>
              </a:spcBef>
              <a:spcAft>
                <a:spcPts val="0"/>
              </a:spcAft>
              <a:buClr>
                <a:schemeClr val="dk1"/>
              </a:buClr>
              <a:buSzPts val="2400"/>
              <a:buNone/>
              <a:defRPr sz="2400"/>
            </a:lvl3pPr>
            <a:lvl4pPr lvl="3" algn="ctr" rtl="0">
              <a:lnSpc>
                <a:spcPct val="90000"/>
              </a:lnSpc>
              <a:spcBef>
                <a:spcPts val="2100"/>
              </a:spcBef>
              <a:spcAft>
                <a:spcPts val="0"/>
              </a:spcAft>
              <a:buClr>
                <a:schemeClr val="dk1"/>
              </a:buClr>
              <a:buSzPts val="2100"/>
              <a:buNone/>
              <a:defRPr sz="2100"/>
            </a:lvl4pPr>
            <a:lvl5pPr lvl="4" algn="ctr" rtl="0">
              <a:lnSpc>
                <a:spcPct val="90000"/>
              </a:lnSpc>
              <a:spcBef>
                <a:spcPts val="2100"/>
              </a:spcBef>
              <a:spcAft>
                <a:spcPts val="0"/>
              </a:spcAft>
              <a:buClr>
                <a:schemeClr val="dk1"/>
              </a:buClr>
              <a:buSzPts val="2100"/>
              <a:buNone/>
              <a:defRPr sz="2100"/>
            </a:lvl5pPr>
            <a:lvl6pPr lvl="5" algn="ctr" rtl="0">
              <a:lnSpc>
                <a:spcPct val="90000"/>
              </a:lnSpc>
              <a:spcBef>
                <a:spcPts val="2100"/>
              </a:spcBef>
              <a:spcAft>
                <a:spcPts val="0"/>
              </a:spcAft>
              <a:buClr>
                <a:schemeClr val="dk1"/>
              </a:buClr>
              <a:buSzPts val="2100"/>
              <a:buNone/>
              <a:defRPr sz="2100"/>
            </a:lvl6pPr>
            <a:lvl7pPr lvl="6" algn="ctr" rtl="0">
              <a:lnSpc>
                <a:spcPct val="90000"/>
              </a:lnSpc>
              <a:spcBef>
                <a:spcPts val="2100"/>
              </a:spcBef>
              <a:spcAft>
                <a:spcPts val="0"/>
              </a:spcAft>
              <a:buClr>
                <a:schemeClr val="dk1"/>
              </a:buClr>
              <a:buSzPts val="2100"/>
              <a:buNone/>
              <a:defRPr sz="2100"/>
            </a:lvl7pPr>
            <a:lvl8pPr lvl="7" algn="ctr" rtl="0">
              <a:lnSpc>
                <a:spcPct val="90000"/>
              </a:lnSpc>
              <a:spcBef>
                <a:spcPts val="2100"/>
              </a:spcBef>
              <a:spcAft>
                <a:spcPts val="0"/>
              </a:spcAft>
              <a:buClr>
                <a:schemeClr val="dk1"/>
              </a:buClr>
              <a:buSzPts val="2100"/>
              <a:buNone/>
              <a:defRPr sz="2100"/>
            </a:lvl8pPr>
            <a:lvl9pPr lvl="8" algn="ctr" rtl="0">
              <a:lnSpc>
                <a:spcPct val="90000"/>
              </a:lnSpc>
              <a:spcBef>
                <a:spcPts val="2100"/>
              </a:spcBef>
              <a:spcAft>
                <a:spcPts val="2100"/>
              </a:spcAft>
              <a:buClr>
                <a:schemeClr val="dk1"/>
              </a:buClr>
              <a:buSzPts val="2100"/>
              <a:buNone/>
              <a:defRPr sz="2100"/>
            </a:lvl9pPr>
          </a:lstStyle>
          <a:p>
            <a:endParaRPr/>
          </a:p>
        </p:txBody>
      </p:sp>
      <p:sp>
        <p:nvSpPr>
          <p:cNvPr id="133" name="Google Shape;133;ga5bb85490b_0_328"/>
          <p:cNvSpPr txBox="1"/>
          <p:nvPr/>
        </p:nvSpPr>
        <p:spPr>
          <a:xfrm>
            <a:off x="595317" y="6028035"/>
            <a:ext cx="9122100" cy="461700"/>
          </a:xfrm>
          <a:prstGeom prst="rect">
            <a:avLst/>
          </a:prstGeom>
          <a:noFill/>
          <a:ln>
            <a:noFill/>
          </a:ln>
        </p:spPr>
        <p:txBody>
          <a:bodyPr spcFirstLastPara="1" wrap="square" lIns="121900" tIns="60925" rIns="121900" bIns="60925" anchor="b" anchorCtr="0">
            <a:noAutofit/>
          </a:bodyPr>
          <a:lstStyle/>
          <a:p>
            <a:pPr marL="0" marR="0" lvl="0" indent="0" algn="l" rtl="0">
              <a:spcBef>
                <a:spcPts val="0"/>
              </a:spcBef>
              <a:spcAft>
                <a:spcPts val="0"/>
              </a:spcAft>
              <a:buNone/>
            </a:pPr>
            <a:r>
              <a:rPr lang="en-US" sz="1100" b="1" i="0" u="none" strike="noStrike" cap="none">
                <a:solidFill>
                  <a:schemeClr val="lt1"/>
                </a:solidFill>
                <a:latin typeface="Arial"/>
                <a:ea typeface="Arial"/>
                <a:cs typeface="Arial"/>
                <a:sym typeface="Arial"/>
              </a:rPr>
              <a:t>© 2022  Yayasan PETRONAS</a:t>
            </a:r>
            <a:endParaRPr sz="1900"/>
          </a:p>
          <a:p>
            <a:pPr marL="0" marR="0" lvl="0" indent="0" algn="just" rtl="0">
              <a:spcBef>
                <a:spcPts val="0"/>
              </a:spcBef>
              <a:spcAft>
                <a:spcPts val="0"/>
              </a:spcAft>
              <a:buNone/>
            </a:pPr>
            <a:r>
              <a:rPr lang="en-US" sz="1100" b="0" i="0">
                <a:solidFill>
                  <a:schemeClr val="lt1"/>
                </a:solidFill>
                <a:latin typeface="Arial"/>
                <a:ea typeface="Arial"/>
                <a:cs typeface="Arial"/>
                <a:sym typeface="Arial"/>
              </a:rPr>
              <a:t>All rights reserved. No part of this document may be reproduced in any form possible, stored in a retrieval system, transmitted and/or disseminated in any form or by any means (digital, mechanical, hard copy, recording or otherwise) without the permission of the copyright owner.</a:t>
            </a:r>
            <a:endParaRPr sz="1900"/>
          </a:p>
        </p:txBody>
      </p:sp>
      <p:sp>
        <p:nvSpPr>
          <p:cNvPr id="134" name="Google Shape;134;ga5bb85490b_0_328"/>
          <p:cNvSpPr txBox="1">
            <a:spLocks noGrp="1"/>
          </p:cNvSpPr>
          <p:nvPr>
            <p:ph type="body" idx="2"/>
          </p:nvPr>
        </p:nvSpPr>
        <p:spPr>
          <a:xfrm>
            <a:off x="595317" y="4795239"/>
            <a:ext cx="5500800" cy="284700"/>
          </a:xfrm>
          <a:prstGeom prst="rect">
            <a:avLst/>
          </a:prstGeom>
          <a:noFill/>
          <a:ln>
            <a:noFill/>
          </a:ln>
        </p:spPr>
        <p:txBody>
          <a:bodyPr spcFirstLastPara="1" wrap="square" lIns="121900" tIns="60925" rIns="121900" bIns="60925" anchor="t" anchorCtr="0">
            <a:noAutofit/>
          </a:bodyPr>
          <a:lstStyle>
            <a:lvl1pPr marL="457200" lvl="0" indent="-228600" algn="l" rtl="0">
              <a:lnSpc>
                <a:spcPct val="100000"/>
              </a:lnSpc>
              <a:spcBef>
                <a:spcPts val="0"/>
              </a:spcBef>
              <a:spcAft>
                <a:spcPts val="0"/>
              </a:spcAft>
              <a:buClr>
                <a:schemeClr val="lt1"/>
              </a:buClr>
              <a:buSzPts val="2100"/>
              <a:buNone/>
              <a:defRPr sz="2100">
                <a:solidFill>
                  <a:schemeClr val="lt1"/>
                </a:solidFill>
              </a:defRPr>
            </a:lvl1pPr>
            <a:lvl2pPr marL="914400" lvl="1" indent="-381000" algn="l" rtl="0">
              <a:lnSpc>
                <a:spcPct val="90000"/>
              </a:lnSpc>
              <a:spcBef>
                <a:spcPts val="2100"/>
              </a:spcBef>
              <a:spcAft>
                <a:spcPts val="0"/>
              </a:spcAft>
              <a:buClr>
                <a:schemeClr val="dk1"/>
              </a:buClr>
              <a:buSzPts val="2400"/>
              <a:buChar char="○"/>
              <a:defRPr/>
            </a:lvl2pPr>
            <a:lvl3pPr marL="1371600" lvl="2" indent="-381000" algn="l" rtl="0">
              <a:lnSpc>
                <a:spcPct val="90000"/>
              </a:lnSpc>
              <a:spcBef>
                <a:spcPts val="2100"/>
              </a:spcBef>
              <a:spcAft>
                <a:spcPts val="0"/>
              </a:spcAft>
              <a:buClr>
                <a:schemeClr val="dk1"/>
              </a:buClr>
              <a:buSzPts val="2400"/>
              <a:buChar char="■"/>
              <a:defRPr/>
            </a:lvl3pPr>
            <a:lvl4pPr marL="1828800" lvl="3" indent="-381000" algn="l" rtl="0">
              <a:lnSpc>
                <a:spcPct val="90000"/>
              </a:lnSpc>
              <a:spcBef>
                <a:spcPts val="2100"/>
              </a:spcBef>
              <a:spcAft>
                <a:spcPts val="0"/>
              </a:spcAft>
              <a:buClr>
                <a:schemeClr val="dk1"/>
              </a:buClr>
              <a:buSzPts val="2400"/>
              <a:buChar char="●"/>
              <a:defRPr/>
            </a:lvl4pPr>
            <a:lvl5pPr marL="2286000" lvl="4" indent="-381000" algn="l" rtl="0">
              <a:lnSpc>
                <a:spcPct val="90000"/>
              </a:lnSpc>
              <a:spcBef>
                <a:spcPts val="2100"/>
              </a:spcBef>
              <a:spcAft>
                <a:spcPts val="0"/>
              </a:spcAft>
              <a:buClr>
                <a:schemeClr val="dk1"/>
              </a:buClr>
              <a:buSzPts val="2400"/>
              <a:buChar char="○"/>
              <a:defRPr/>
            </a:lvl5pPr>
            <a:lvl6pPr marL="2743200" lvl="5" indent="-381000" algn="l" rtl="0">
              <a:lnSpc>
                <a:spcPct val="90000"/>
              </a:lnSpc>
              <a:spcBef>
                <a:spcPts val="2100"/>
              </a:spcBef>
              <a:spcAft>
                <a:spcPts val="0"/>
              </a:spcAft>
              <a:buClr>
                <a:schemeClr val="dk1"/>
              </a:buClr>
              <a:buSzPts val="2400"/>
              <a:buChar char="■"/>
              <a:defRPr/>
            </a:lvl6pPr>
            <a:lvl7pPr marL="3200400" lvl="6" indent="-381000" algn="l" rtl="0">
              <a:lnSpc>
                <a:spcPct val="90000"/>
              </a:lnSpc>
              <a:spcBef>
                <a:spcPts val="2100"/>
              </a:spcBef>
              <a:spcAft>
                <a:spcPts val="0"/>
              </a:spcAft>
              <a:buClr>
                <a:schemeClr val="dk1"/>
              </a:buClr>
              <a:buSzPts val="2400"/>
              <a:buChar char="●"/>
              <a:defRPr/>
            </a:lvl7pPr>
            <a:lvl8pPr marL="3657600" lvl="7" indent="-381000" algn="l" rtl="0">
              <a:lnSpc>
                <a:spcPct val="90000"/>
              </a:lnSpc>
              <a:spcBef>
                <a:spcPts val="2100"/>
              </a:spcBef>
              <a:spcAft>
                <a:spcPts val="0"/>
              </a:spcAft>
              <a:buClr>
                <a:schemeClr val="dk1"/>
              </a:buClr>
              <a:buSzPts val="2400"/>
              <a:buChar char="○"/>
              <a:defRPr/>
            </a:lvl8pPr>
            <a:lvl9pPr marL="4114800" lvl="8" indent="-381000" algn="l" rtl="0">
              <a:lnSpc>
                <a:spcPct val="90000"/>
              </a:lnSpc>
              <a:spcBef>
                <a:spcPts val="2100"/>
              </a:spcBef>
              <a:spcAft>
                <a:spcPts val="2100"/>
              </a:spcAft>
              <a:buClr>
                <a:schemeClr val="dk1"/>
              </a:buClr>
              <a:buSzPts val="2400"/>
              <a:buChar char="■"/>
              <a:defRPr/>
            </a:lvl9pPr>
          </a:lstStyle>
          <a:p>
            <a:endParaRPr/>
          </a:p>
        </p:txBody>
      </p:sp>
      <p:sp>
        <p:nvSpPr>
          <p:cNvPr id="135" name="Google Shape;135;ga5bb85490b_0_328"/>
          <p:cNvSpPr txBox="1">
            <a:spLocks noGrp="1"/>
          </p:cNvSpPr>
          <p:nvPr>
            <p:ph type="body" idx="3"/>
          </p:nvPr>
        </p:nvSpPr>
        <p:spPr>
          <a:xfrm>
            <a:off x="595317" y="5106663"/>
            <a:ext cx="1723200" cy="2847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90000"/>
              </a:lnSpc>
              <a:spcBef>
                <a:spcPts val="1300"/>
              </a:spcBef>
              <a:spcAft>
                <a:spcPts val="0"/>
              </a:spcAft>
              <a:buClr>
                <a:schemeClr val="lt1"/>
              </a:buClr>
              <a:buSzPts val="2100"/>
              <a:buFont typeface="Arial"/>
              <a:buNone/>
              <a:defRPr sz="2100">
                <a:solidFill>
                  <a:schemeClr val="lt1"/>
                </a:solidFill>
              </a:defRPr>
            </a:lvl1pPr>
            <a:lvl2pPr marL="914400" lvl="1" indent="-381000" algn="l" rtl="0">
              <a:lnSpc>
                <a:spcPct val="90000"/>
              </a:lnSpc>
              <a:spcBef>
                <a:spcPts val="700"/>
              </a:spcBef>
              <a:spcAft>
                <a:spcPts val="0"/>
              </a:spcAft>
              <a:buClr>
                <a:schemeClr val="dk1"/>
              </a:buClr>
              <a:buSzPts val="2400"/>
              <a:buChar char="○"/>
              <a:defRPr/>
            </a:lvl2pPr>
            <a:lvl3pPr marL="1371600" lvl="2" indent="-381000" algn="l" rtl="0">
              <a:lnSpc>
                <a:spcPct val="90000"/>
              </a:lnSpc>
              <a:spcBef>
                <a:spcPts val="2100"/>
              </a:spcBef>
              <a:spcAft>
                <a:spcPts val="0"/>
              </a:spcAft>
              <a:buClr>
                <a:schemeClr val="dk1"/>
              </a:buClr>
              <a:buSzPts val="2400"/>
              <a:buChar char="■"/>
              <a:defRPr/>
            </a:lvl3pPr>
            <a:lvl4pPr marL="1828800" lvl="3" indent="-381000" algn="l" rtl="0">
              <a:lnSpc>
                <a:spcPct val="90000"/>
              </a:lnSpc>
              <a:spcBef>
                <a:spcPts val="2100"/>
              </a:spcBef>
              <a:spcAft>
                <a:spcPts val="0"/>
              </a:spcAft>
              <a:buClr>
                <a:schemeClr val="dk1"/>
              </a:buClr>
              <a:buSzPts val="2400"/>
              <a:buChar char="●"/>
              <a:defRPr/>
            </a:lvl4pPr>
            <a:lvl5pPr marL="2286000" lvl="4" indent="-381000" algn="l" rtl="0">
              <a:lnSpc>
                <a:spcPct val="90000"/>
              </a:lnSpc>
              <a:spcBef>
                <a:spcPts val="2100"/>
              </a:spcBef>
              <a:spcAft>
                <a:spcPts val="0"/>
              </a:spcAft>
              <a:buClr>
                <a:schemeClr val="dk1"/>
              </a:buClr>
              <a:buSzPts val="2400"/>
              <a:buChar char="○"/>
              <a:defRPr/>
            </a:lvl5pPr>
            <a:lvl6pPr marL="2743200" lvl="5" indent="-381000" algn="l" rtl="0">
              <a:lnSpc>
                <a:spcPct val="90000"/>
              </a:lnSpc>
              <a:spcBef>
                <a:spcPts val="2100"/>
              </a:spcBef>
              <a:spcAft>
                <a:spcPts val="0"/>
              </a:spcAft>
              <a:buClr>
                <a:schemeClr val="dk1"/>
              </a:buClr>
              <a:buSzPts val="2400"/>
              <a:buChar char="■"/>
              <a:defRPr/>
            </a:lvl6pPr>
            <a:lvl7pPr marL="3200400" lvl="6" indent="-381000" algn="l" rtl="0">
              <a:lnSpc>
                <a:spcPct val="90000"/>
              </a:lnSpc>
              <a:spcBef>
                <a:spcPts val="2100"/>
              </a:spcBef>
              <a:spcAft>
                <a:spcPts val="0"/>
              </a:spcAft>
              <a:buClr>
                <a:schemeClr val="dk1"/>
              </a:buClr>
              <a:buSzPts val="2400"/>
              <a:buChar char="●"/>
              <a:defRPr/>
            </a:lvl7pPr>
            <a:lvl8pPr marL="3657600" lvl="7" indent="-381000" algn="l" rtl="0">
              <a:lnSpc>
                <a:spcPct val="90000"/>
              </a:lnSpc>
              <a:spcBef>
                <a:spcPts val="2100"/>
              </a:spcBef>
              <a:spcAft>
                <a:spcPts val="0"/>
              </a:spcAft>
              <a:buClr>
                <a:schemeClr val="dk1"/>
              </a:buClr>
              <a:buSzPts val="2400"/>
              <a:buChar char="○"/>
              <a:defRPr/>
            </a:lvl8pPr>
            <a:lvl9pPr marL="4114800" lvl="8" indent="-381000" algn="l" rtl="0">
              <a:lnSpc>
                <a:spcPct val="90000"/>
              </a:lnSpc>
              <a:spcBef>
                <a:spcPts val="2100"/>
              </a:spcBef>
              <a:spcAft>
                <a:spcPts val="2100"/>
              </a:spcAft>
              <a:buClr>
                <a:schemeClr val="dk1"/>
              </a:buClr>
              <a:buSzPts val="2400"/>
              <a:buChar char="■"/>
              <a:defRPr/>
            </a:lvl9pPr>
          </a:lstStyle>
          <a:p>
            <a:endParaRPr/>
          </a:p>
        </p:txBody>
      </p:sp>
      <p:pic>
        <p:nvPicPr>
          <p:cNvPr id="136" name="Google Shape;136;ga5bb85490b_0_328"/>
          <p:cNvPicPr preferRelativeResize="0"/>
          <p:nvPr/>
        </p:nvPicPr>
        <p:blipFill rotWithShape="1">
          <a:blip r:embed="rId3">
            <a:alphaModFix/>
          </a:blip>
          <a:srcRect/>
          <a:stretch/>
        </p:blipFill>
        <p:spPr>
          <a:xfrm>
            <a:off x="595153" y="319093"/>
            <a:ext cx="2362200" cy="933450"/>
          </a:xfrm>
          <a:prstGeom prst="rect">
            <a:avLst/>
          </a:prstGeom>
          <a:noFill/>
          <a:ln>
            <a:noFill/>
          </a:ln>
        </p:spPr>
      </p:pic>
    </p:spTree>
    <p:extLst>
      <p:ext uri="{BB962C8B-B14F-4D97-AF65-F5344CB8AC3E}">
        <p14:creationId xmlns:p14="http://schemas.microsoft.com/office/powerpoint/2010/main" val="3600122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7"/>
        <p:cNvGrpSpPr/>
        <p:nvPr/>
      </p:nvGrpSpPr>
      <p:grpSpPr>
        <a:xfrm>
          <a:off x="0" y="0"/>
          <a:ext cx="0" cy="0"/>
          <a:chOff x="0" y="0"/>
          <a:chExt cx="0" cy="0"/>
        </a:xfrm>
      </p:grpSpPr>
      <p:sp>
        <p:nvSpPr>
          <p:cNvPr id="138" name="Google Shape;138;ga5bb85490b_0_335"/>
          <p:cNvSpPr txBox="1">
            <a:spLocks noGrp="1"/>
          </p:cNvSpPr>
          <p:nvPr>
            <p:ph type="title"/>
          </p:nvPr>
        </p:nvSpPr>
        <p:spPr>
          <a:xfrm>
            <a:off x="515938" y="368299"/>
            <a:ext cx="11160000" cy="6381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rgbClr val="00B1A9"/>
              </a:buClr>
              <a:buSzPts val="19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9" name="Google Shape;139;ga5bb85490b_0_335"/>
          <p:cNvSpPr txBox="1">
            <a:spLocks noGrp="1"/>
          </p:cNvSpPr>
          <p:nvPr>
            <p:ph type="body" idx="1"/>
          </p:nvPr>
        </p:nvSpPr>
        <p:spPr>
          <a:xfrm>
            <a:off x="515938" y="1234986"/>
            <a:ext cx="11160000" cy="48309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rgbClr val="3C3835"/>
              </a:buClr>
              <a:buSzPts val="1900"/>
              <a:buChar char="●"/>
              <a:defRPr/>
            </a:lvl1pPr>
            <a:lvl2pPr marL="914400" lvl="1" indent="-349250" algn="l" rtl="0">
              <a:lnSpc>
                <a:spcPct val="90000"/>
              </a:lnSpc>
              <a:spcBef>
                <a:spcPts val="2100"/>
              </a:spcBef>
              <a:spcAft>
                <a:spcPts val="0"/>
              </a:spcAft>
              <a:buClr>
                <a:srgbClr val="3C3835"/>
              </a:buClr>
              <a:buSzPts val="1900"/>
              <a:buChar char="○"/>
              <a:defRPr/>
            </a:lvl2pPr>
            <a:lvl3pPr marL="1371600" lvl="2" indent="-349250" algn="l" rtl="0">
              <a:lnSpc>
                <a:spcPct val="90000"/>
              </a:lnSpc>
              <a:spcBef>
                <a:spcPts val="2100"/>
              </a:spcBef>
              <a:spcAft>
                <a:spcPts val="0"/>
              </a:spcAft>
              <a:buClr>
                <a:srgbClr val="3C3835"/>
              </a:buClr>
              <a:buSzPts val="1900"/>
              <a:buChar char="■"/>
              <a:defRPr/>
            </a:lvl3pPr>
            <a:lvl4pPr marL="1828800" lvl="3" indent="-349250" algn="l" rtl="0">
              <a:lnSpc>
                <a:spcPct val="90000"/>
              </a:lnSpc>
              <a:spcBef>
                <a:spcPts val="2100"/>
              </a:spcBef>
              <a:spcAft>
                <a:spcPts val="0"/>
              </a:spcAft>
              <a:buClr>
                <a:srgbClr val="3C3835"/>
              </a:buClr>
              <a:buSzPts val="1900"/>
              <a:buChar char="●"/>
              <a:defRPr/>
            </a:lvl4pPr>
            <a:lvl5pPr marL="2286000" lvl="4" indent="-349250" algn="l" rtl="0">
              <a:lnSpc>
                <a:spcPct val="90000"/>
              </a:lnSpc>
              <a:spcBef>
                <a:spcPts val="2100"/>
              </a:spcBef>
              <a:spcAft>
                <a:spcPts val="0"/>
              </a:spcAft>
              <a:buClr>
                <a:srgbClr val="3C3835"/>
              </a:buClr>
              <a:buSzPts val="1900"/>
              <a:buChar char="○"/>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40" name="Google Shape;140;ga5bb85490b_0_3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Arial"/>
                <a:ea typeface="Arial"/>
                <a:cs typeface="Arial"/>
                <a:sym typeface="Arial"/>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141" name="Google Shape;141;ga5bb85490b_0_335"/>
          <p:cNvSpPr txBox="1">
            <a:spLocks noGrp="1"/>
          </p:cNvSpPr>
          <p:nvPr>
            <p:ph type="ftr" idx="11"/>
          </p:nvPr>
        </p:nvSpPr>
        <p:spPr>
          <a:xfrm>
            <a:off x="0" y="6356350"/>
            <a:ext cx="121920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700" b="0" i="0" u="none">
                <a:solidFill>
                  <a:srgbClr val="000000"/>
                </a:solidFill>
                <a:latin typeface="Verdana"/>
                <a:ea typeface="Verdana"/>
                <a:cs typeface="Verdana"/>
                <a:sym typeface="Verdana"/>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142" name="Google Shape;142;ga5bb85490b_0_335"/>
          <p:cNvSpPr txBox="1">
            <a:spLocks noGrp="1"/>
          </p:cNvSpPr>
          <p:nvPr>
            <p:ph type="sldNum" idx="12"/>
          </p:nvPr>
        </p:nvSpPr>
        <p:spPr>
          <a:xfrm>
            <a:off x="11491993" y="6278353"/>
            <a:ext cx="184500" cy="365100"/>
          </a:xfrm>
          <a:prstGeom prst="rect">
            <a:avLst/>
          </a:prstGeom>
          <a:noFill/>
          <a:ln>
            <a:noFill/>
          </a:ln>
        </p:spPr>
        <p:txBody>
          <a:bodyPr spcFirstLastPara="1" wrap="square" lIns="46800" tIns="45700" rIns="0"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3275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Icons with text">
  <p:cSld name="Icons with text">
    <p:spTree>
      <p:nvGrpSpPr>
        <p:cNvPr id="1" name="Shape 143"/>
        <p:cNvGrpSpPr/>
        <p:nvPr/>
      </p:nvGrpSpPr>
      <p:grpSpPr>
        <a:xfrm>
          <a:off x="0" y="0"/>
          <a:ext cx="0" cy="0"/>
          <a:chOff x="0" y="0"/>
          <a:chExt cx="0" cy="0"/>
        </a:xfrm>
      </p:grpSpPr>
      <p:sp>
        <p:nvSpPr>
          <p:cNvPr id="144" name="Google Shape;144;ga5bb85490b_0_341"/>
          <p:cNvSpPr txBox="1">
            <a:spLocks noGrp="1"/>
          </p:cNvSpPr>
          <p:nvPr>
            <p:ph type="body" idx="1"/>
          </p:nvPr>
        </p:nvSpPr>
        <p:spPr>
          <a:xfrm>
            <a:off x="528639" y="3748183"/>
            <a:ext cx="2099100" cy="3207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100"/>
              </a:spcBef>
              <a:spcAft>
                <a:spcPts val="0"/>
              </a:spcAft>
              <a:buClr>
                <a:schemeClr val="dk1"/>
              </a:buClr>
              <a:buSzPts val="1600"/>
              <a:buNone/>
              <a:defRPr sz="1600" b="1" i="0">
                <a:solidFill>
                  <a:schemeClr val="dk1"/>
                </a:solidFill>
                <a:latin typeface="Arial"/>
                <a:ea typeface="Arial"/>
                <a:cs typeface="Arial"/>
                <a:sym typeface="Arial"/>
              </a:defRPr>
            </a:lvl1pPr>
            <a:lvl2pPr marL="914400" lvl="1" indent="-330200" algn="l" rtl="0">
              <a:lnSpc>
                <a:spcPct val="90000"/>
              </a:lnSpc>
              <a:spcBef>
                <a:spcPts val="2100"/>
              </a:spcBef>
              <a:spcAft>
                <a:spcPts val="0"/>
              </a:spcAft>
              <a:buClr>
                <a:srgbClr val="00B1A9"/>
              </a:buClr>
              <a:buSzPts val="1600"/>
              <a:buChar char="○"/>
              <a:defRPr sz="1600">
                <a:solidFill>
                  <a:srgbClr val="00B1A9"/>
                </a:solidFill>
              </a:defRPr>
            </a:lvl2pPr>
            <a:lvl3pPr marL="1371600" lvl="2" indent="-330200" algn="l" rtl="0">
              <a:lnSpc>
                <a:spcPct val="90000"/>
              </a:lnSpc>
              <a:spcBef>
                <a:spcPts val="2100"/>
              </a:spcBef>
              <a:spcAft>
                <a:spcPts val="0"/>
              </a:spcAft>
              <a:buClr>
                <a:srgbClr val="00B1A9"/>
              </a:buClr>
              <a:buSzPts val="1600"/>
              <a:buChar char="■"/>
              <a:defRPr sz="1600">
                <a:solidFill>
                  <a:srgbClr val="00B1A9"/>
                </a:solidFill>
              </a:defRPr>
            </a:lvl3pPr>
            <a:lvl4pPr marL="1828800" lvl="3" indent="-330200" algn="l" rtl="0">
              <a:lnSpc>
                <a:spcPct val="90000"/>
              </a:lnSpc>
              <a:spcBef>
                <a:spcPts val="2100"/>
              </a:spcBef>
              <a:spcAft>
                <a:spcPts val="0"/>
              </a:spcAft>
              <a:buClr>
                <a:srgbClr val="00B1A9"/>
              </a:buClr>
              <a:buSzPts val="1600"/>
              <a:buChar char="●"/>
              <a:defRPr sz="1600">
                <a:solidFill>
                  <a:srgbClr val="00B1A9"/>
                </a:solidFill>
              </a:defRPr>
            </a:lvl4pPr>
            <a:lvl5pPr marL="2286000" lvl="4" indent="-330200" algn="l" rtl="0">
              <a:lnSpc>
                <a:spcPct val="90000"/>
              </a:lnSpc>
              <a:spcBef>
                <a:spcPts val="2100"/>
              </a:spcBef>
              <a:spcAft>
                <a:spcPts val="0"/>
              </a:spcAft>
              <a:buClr>
                <a:srgbClr val="00B1A9"/>
              </a:buClr>
              <a:buSzPts val="1600"/>
              <a:buChar char="○"/>
              <a:defRPr sz="1600">
                <a:solidFill>
                  <a:srgbClr val="00B1A9"/>
                </a:solidFill>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45" name="Google Shape;145;ga5bb85490b_0_341"/>
          <p:cNvSpPr txBox="1">
            <a:spLocks noGrp="1"/>
          </p:cNvSpPr>
          <p:nvPr>
            <p:ph type="body" idx="2"/>
          </p:nvPr>
        </p:nvSpPr>
        <p:spPr>
          <a:xfrm>
            <a:off x="528638" y="4073278"/>
            <a:ext cx="2099100" cy="8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100"/>
              </a:spcBef>
              <a:spcAft>
                <a:spcPts val="0"/>
              </a:spcAft>
              <a:buClr>
                <a:srgbClr val="3C3835"/>
              </a:buClr>
              <a:buSzPts val="1500"/>
              <a:buNone/>
              <a:defRPr sz="1500" b="0" i="0">
                <a:solidFill>
                  <a:srgbClr val="3C3835"/>
                </a:solidFill>
                <a:latin typeface="Arial"/>
                <a:ea typeface="Arial"/>
                <a:cs typeface="Arial"/>
                <a:sym typeface="Arial"/>
              </a:defRPr>
            </a:lvl1pPr>
            <a:lvl2pPr marL="914400" lvl="1" indent="-330200" algn="l" rtl="0">
              <a:lnSpc>
                <a:spcPct val="90000"/>
              </a:lnSpc>
              <a:spcBef>
                <a:spcPts val="2100"/>
              </a:spcBef>
              <a:spcAft>
                <a:spcPts val="0"/>
              </a:spcAft>
              <a:buClr>
                <a:srgbClr val="00B1A9"/>
              </a:buClr>
              <a:buSzPts val="1600"/>
              <a:buChar char="○"/>
              <a:defRPr sz="1600">
                <a:solidFill>
                  <a:srgbClr val="00B1A9"/>
                </a:solidFill>
              </a:defRPr>
            </a:lvl2pPr>
            <a:lvl3pPr marL="1371600" lvl="2" indent="-330200" algn="l" rtl="0">
              <a:lnSpc>
                <a:spcPct val="90000"/>
              </a:lnSpc>
              <a:spcBef>
                <a:spcPts val="2100"/>
              </a:spcBef>
              <a:spcAft>
                <a:spcPts val="0"/>
              </a:spcAft>
              <a:buClr>
                <a:srgbClr val="00B1A9"/>
              </a:buClr>
              <a:buSzPts val="1600"/>
              <a:buChar char="■"/>
              <a:defRPr sz="1600">
                <a:solidFill>
                  <a:srgbClr val="00B1A9"/>
                </a:solidFill>
              </a:defRPr>
            </a:lvl3pPr>
            <a:lvl4pPr marL="1828800" lvl="3" indent="-330200" algn="l" rtl="0">
              <a:lnSpc>
                <a:spcPct val="90000"/>
              </a:lnSpc>
              <a:spcBef>
                <a:spcPts val="2100"/>
              </a:spcBef>
              <a:spcAft>
                <a:spcPts val="0"/>
              </a:spcAft>
              <a:buClr>
                <a:srgbClr val="00B1A9"/>
              </a:buClr>
              <a:buSzPts val="1600"/>
              <a:buChar char="●"/>
              <a:defRPr sz="1600">
                <a:solidFill>
                  <a:srgbClr val="00B1A9"/>
                </a:solidFill>
              </a:defRPr>
            </a:lvl4pPr>
            <a:lvl5pPr marL="2286000" lvl="4" indent="-330200" algn="l" rtl="0">
              <a:lnSpc>
                <a:spcPct val="90000"/>
              </a:lnSpc>
              <a:spcBef>
                <a:spcPts val="2100"/>
              </a:spcBef>
              <a:spcAft>
                <a:spcPts val="0"/>
              </a:spcAft>
              <a:buClr>
                <a:srgbClr val="00B1A9"/>
              </a:buClr>
              <a:buSzPts val="1600"/>
              <a:buChar char="○"/>
              <a:defRPr sz="1600">
                <a:solidFill>
                  <a:srgbClr val="00B1A9"/>
                </a:solidFill>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46" name="Google Shape;146;ga5bb85490b_0_341"/>
          <p:cNvSpPr txBox="1">
            <a:spLocks noGrp="1"/>
          </p:cNvSpPr>
          <p:nvPr>
            <p:ph type="body" idx="3"/>
          </p:nvPr>
        </p:nvSpPr>
        <p:spPr>
          <a:xfrm>
            <a:off x="3544785" y="3748183"/>
            <a:ext cx="2099100" cy="3207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100"/>
              </a:spcBef>
              <a:spcAft>
                <a:spcPts val="0"/>
              </a:spcAft>
              <a:buClr>
                <a:schemeClr val="dk1"/>
              </a:buClr>
              <a:buSzPts val="1600"/>
              <a:buNone/>
              <a:defRPr sz="1600" b="1" i="0">
                <a:solidFill>
                  <a:schemeClr val="dk1"/>
                </a:solidFill>
                <a:latin typeface="Arial"/>
                <a:ea typeface="Arial"/>
                <a:cs typeface="Arial"/>
                <a:sym typeface="Arial"/>
              </a:defRPr>
            </a:lvl1pPr>
            <a:lvl2pPr marL="914400" lvl="1" indent="-330200" algn="l" rtl="0">
              <a:lnSpc>
                <a:spcPct val="90000"/>
              </a:lnSpc>
              <a:spcBef>
                <a:spcPts val="2100"/>
              </a:spcBef>
              <a:spcAft>
                <a:spcPts val="0"/>
              </a:spcAft>
              <a:buClr>
                <a:srgbClr val="00B1A9"/>
              </a:buClr>
              <a:buSzPts val="1600"/>
              <a:buChar char="○"/>
              <a:defRPr sz="1600">
                <a:solidFill>
                  <a:srgbClr val="00B1A9"/>
                </a:solidFill>
              </a:defRPr>
            </a:lvl2pPr>
            <a:lvl3pPr marL="1371600" lvl="2" indent="-330200" algn="l" rtl="0">
              <a:lnSpc>
                <a:spcPct val="90000"/>
              </a:lnSpc>
              <a:spcBef>
                <a:spcPts val="2100"/>
              </a:spcBef>
              <a:spcAft>
                <a:spcPts val="0"/>
              </a:spcAft>
              <a:buClr>
                <a:srgbClr val="00B1A9"/>
              </a:buClr>
              <a:buSzPts val="1600"/>
              <a:buChar char="■"/>
              <a:defRPr sz="1600">
                <a:solidFill>
                  <a:srgbClr val="00B1A9"/>
                </a:solidFill>
              </a:defRPr>
            </a:lvl3pPr>
            <a:lvl4pPr marL="1828800" lvl="3" indent="-330200" algn="l" rtl="0">
              <a:lnSpc>
                <a:spcPct val="90000"/>
              </a:lnSpc>
              <a:spcBef>
                <a:spcPts val="2100"/>
              </a:spcBef>
              <a:spcAft>
                <a:spcPts val="0"/>
              </a:spcAft>
              <a:buClr>
                <a:srgbClr val="00B1A9"/>
              </a:buClr>
              <a:buSzPts val="1600"/>
              <a:buChar char="●"/>
              <a:defRPr sz="1600">
                <a:solidFill>
                  <a:srgbClr val="00B1A9"/>
                </a:solidFill>
              </a:defRPr>
            </a:lvl4pPr>
            <a:lvl5pPr marL="2286000" lvl="4" indent="-330200" algn="l" rtl="0">
              <a:lnSpc>
                <a:spcPct val="90000"/>
              </a:lnSpc>
              <a:spcBef>
                <a:spcPts val="2100"/>
              </a:spcBef>
              <a:spcAft>
                <a:spcPts val="0"/>
              </a:spcAft>
              <a:buClr>
                <a:srgbClr val="00B1A9"/>
              </a:buClr>
              <a:buSzPts val="1600"/>
              <a:buChar char="○"/>
              <a:defRPr sz="1600">
                <a:solidFill>
                  <a:srgbClr val="00B1A9"/>
                </a:solidFill>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47" name="Google Shape;147;ga5bb85490b_0_341"/>
          <p:cNvSpPr txBox="1">
            <a:spLocks noGrp="1"/>
          </p:cNvSpPr>
          <p:nvPr>
            <p:ph type="body" idx="4"/>
          </p:nvPr>
        </p:nvSpPr>
        <p:spPr>
          <a:xfrm>
            <a:off x="3551766" y="4073278"/>
            <a:ext cx="2099100" cy="8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100"/>
              </a:spcBef>
              <a:spcAft>
                <a:spcPts val="0"/>
              </a:spcAft>
              <a:buClr>
                <a:srgbClr val="3C3835"/>
              </a:buClr>
              <a:buSzPts val="1500"/>
              <a:buNone/>
              <a:defRPr sz="1500" b="0" i="0">
                <a:solidFill>
                  <a:srgbClr val="3C3835"/>
                </a:solidFill>
                <a:latin typeface="Arial"/>
                <a:ea typeface="Arial"/>
                <a:cs typeface="Arial"/>
                <a:sym typeface="Arial"/>
              </a:defRPr>
            </a:lvl1pPr>
            <a:lvl2pPr marL="914400" lvl="1" indent="-330200" algn="l" rtl="0">
              <a:lnSpc>
                <a:spcPct val="90000"/>
              </a:lnSpc>
              <a:spcBef>
                <a:spcPts val="2100"/>
              </a:spcBef>
              <a:spcAft>
                <a:spcPts val="0"/>
              </a:spcAft>
              <a:buClr>
                <a:srgbClr val="00B1A9"/>
              </a:buClr>
              <a:buSzPts val="1600"/>
              <a:buChar char="○"/>
              <a:defRPr sz="1600">
                <a:solidFill>
                  <a:srgbClr val="00B1A9"/>
                </a:solidFill>
              </a:defRPr>
            </a:lvl2pPr>
            <a:lvl3pPr marL="1371600" lvl="2" indent="-330200" algn="l" rtl="0">
              <a:lnSpc>
                <a:spcPct val="90000"/>
              </a:lnSpc>
              <a:spcBef>
                <a:spcPts val="2100"/>
              </a:spcBef>
              <a:spcAft>
                <a:spcPts val="0"/>
              </a:spcAft>
              <a:buClr>
                <a:srgbClr val="00B1A9"/>
              </a:buClr>
              <a:buSzPts val="1600"/>
              <a:buChar char="■"/>
              <a:defRPr sz="1600">
                <a:solidFill>
                  <a:srgbClr val="00B1A9"/>
                </a:solidFill>
              </a:defRPr>
            </a:lvl3pPr>
            <a:lvl4pPr marL="1828800" lvl="3" indent="-330200" algn="l" rtl="0">
              <a:lnSpc>
                <a:spcPct val="90000"/>
              </a:lnSpc>
              <a:spcBef>
                <a:spcPts val="2100"/>
              </a:spcBef>
              <a:spcAft>
                <a:spcPts val="0"/>
              </a:spcAft>
              <a:buClr>
                <a:srgbClr val="00B1A9"/>
              </a:buClr>
              <a:buSzPts val="1600"/>
              <a:buChar char="●"/>
              <a:defRPr sz="1600">
                <a:solidFill>
                  <a:srgbClr val="00B1A9"/>
                </a:solidFill>
              </a:defRPr>
            </a:lvl4pPr>
            <a:lvl5pPr marL="2286000" lvl="4" indent="-330200" algn="l" rtl="0">
              <a:lnSpc>
                <a:spcPct val="90000"/>
              </a:lnSpc>
              <a:spcBef>
                <a:spcPts val="2100"/>
              </a:spcBef>
              <a:spcAft>
                <a:spcPts val="0"/>
              </a:spcAft>
              <a:buClr>
                <a:srgbClr val="00B1A9"/>
              </a:buClr>
              <a:buSzPts val="1600"/>
              <a:buChar char="○"/>
              <a:defRPr sz="1600">
                <a:solidFill>
                  <a:srgbClr val="00B1A9"/>
                </a:solidFill>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48" name="Google Shape;148;ga5bb85490b_0_341"/>
          <p:cNvSpPr txBox="1">
            <a:spLocks noGrp="1"/>
          </p:cNvSpPr>
          <p:nvPr>
            <p:ph type="body" idx="5"/>
          </p:nvPr>
        </p:nvSpPr>
        <p:spPr>
          <a:xfrm>
            <a:off x="6560931" y="3748183"/>
            <a:ext cx="2090100" cy="3207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100"/>
              </a:spcBef>
              <a:spcAft>
                <a:spcPts val="0"/>
              </a:spcAft>
              <a:buClr>
                <a:schemeClr val="dk1"/>
              </a:buClr>
              <a:buSzPts val="1600"/>
              <a:buNone/>
              <a:defRPr sz="1600" b="1" i="0">
                <a:solidFill>
                  <a:schemeClr val="dk1"/>
                </a:solidFill>
                <a:latin typeface="Arial"/>
                <a:ea typeface="Arial"/>
                <a:cs typeface="Arial"/>
                <a:sym typeface="Arial"/>
              </a:defRPr>
            </a:lvl1pPr>
            <a:lvl2pPr marL="914400" lvl="1" indent="-330200" algn="l" rtl="0">
              <a:lnSpc>
                <a:spcPct val="90000"/>
              </a:lnSpc>
              <a:spcBef>
                <a:spcPts val="2100"/>
              </a:spcBef>
              <a:spcAft>
                <a:spcPts val="0"/>
              </a:spcAft>
              <a:buClr>
                <a:srgbClr val="00B1A9"/>
              </a:buClr>
              <a:buSzPts val="1600"/>
              <a:buChar char="○"/>
              <a:defRPr sz="1600">
                <a:solidFill>
                  <a:srgbClr val="00B1A9"/>
                </a:solidFill>
              </a:defRPr>
            </a:lvl2pPr>
            <a:lvl3pPr marL="1371600" lvl="2" indent="-330200" algn="l" rtl="0">
              <a:lnSpc>
                <a:spcPct val="90000"/>
              </a:lnSpc>
              <a:spcBef>
                <a:spcPts val="2100"/>
              </a:spcBef>
              <a:spcAft>
                <a:spcPts val="0"/>
              </a:spcAft>
              <a:buClr>
                <a:srgbClr val="00B1A9"/>
              </a:buClr>
              <a:buSzPts val="1600"/>
              <a:buChar char="■"/>
              <a:defRPr sz="1600">
                <a:solidFill>
                  <a:srgbClr val="00B1A9"/>
                </a:solidFill>
              </a:defRPr>
            </a:lvl3pPr>
            <a:lvl4pPr marL="1828800" lvl="3" indent="-330200" algn="l" rtl="0">
              <a:lnSpc>
                <a:spcPct val="90000"/>
              </a:lnSpc>
              <a:spcBef>
                <a:spcPts val="2100"/>
              </a:spcBef>
              <a:spcAft>
                <a:spcPts val="0"/>
              </a:spcAft>
              <a:buClr>
                <a:srgbClr val="00B1A9"/>
              </a:buClr>
              <a:buSzPts val="1600"/>
              <a:buChar char="●"/>
              <a:defRPr sz="1600">
                <a:solidFill>
                  <a:srgbClr val="00B1A9"/>
                </a:solidFill>
              </a:defRPr>
            </a:lvl4pPr>
            <a:lvl5pPr marL="2286000" lvl="4" indent="-330200" algn="l" rtl="0">
              <a:lnSpc>
                <a:spcPct val="90000"/>
              </a:lnSpc>
              <a:spcBef>
                <a:spcPts val="2100"/>
              </a:spcBef>
              <a:spcAft>
                <a:spcPts val="0"/>
              </a:spcAft>
              <a:buClr>
                <a:srgbClr val="00B1A9"/>
              </a:buClr>
              <a:buSzPts val="1600"/>
              <a:buChar char="○"/>
              <a:defRPr sz="1600">
                <a:solidFill>
                  <a:srgbClr val="00B1A9"/>
                </a:solidFill>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49" name="Google Shape;149;ga5bb85490b_0_341"/>
          <p:cNvSpPr txBox="1">
            <a:spLocks noGrp="1"/>
          </p:cNvSpPr>
          <p:nvPr>
            <p:ph type="body" idx="6"/>
          </p:nvPr>
        </p:nvSpPr>
        <p:spPr>
          <a:xfrm>
            <a:off x="6552136" y="4073278"/>
            <a:ext cx="2099100" cy="8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100"/>
              </a:spcBef>
              <a:spcAft>
                <a:spcPts val="0"/>
              </a:spcAft>
              <a:buClr>
                <a:srgbClr val="3C3835"/>
              </a:buClr>
              <a:buSzPts val="1500"/>
              <a:buNone/>
              <a:defRPr sz="1500" b="0" i="0">
                <a:solidFill>
                  <a:srgbClr val="3C3835"/>
                </a:solidFill>
                <a:latin typeface="Arial"/>
                <a:ea typeface="Arial"/>
                <a:cs typeface="Arial"/>
                <a:sym typeface="Arial"/>
              </a:defRPr>
            </a:lvl1pPr>
            <a:lvl2pPr marL="914400" lvl="1" indent="-330200" algn="l" rtl="0">
              <a:lnSpc>
                <a:spcPct val="90000"/>
              </a:lnSpc>
              <a:spcBef>
                <a:spcPts val="2100"/>
              </a:spcBef>
              <a:spcAft>
                <a:spcPts val="0"/>
              </a:spcAft>
              <a:buClr>
                <a:srgbClr val="00B1A9"/>
              </a:buClr>
              <a:buSzPts val="1600"/>
              <a:buChar char="○"/>
              <a:defRPr sz="1600">
                <a:solidFill>
                  <a:srgbClr val="00B1A9"/>
                </a:solidFill>
              </a:defRPr>
            </a:lvl2pPr>
            <a:lvl3pPr marL="1371600" lvl="2" indent="-330200" algn="l" rtl="0">
              <a:lnSpc>
                <a:spcPct val="90000"/>
              </a:lnSpc>
              <a:spcBef>
                <a:spcPts val="2100"/>
              </a:spcBef>
              <a:spcAft>
                <a:spcPts val="0"/>
              </a:spcAft>
              <a:buClr>
                <a:srgbClr val="00B1A9"/>
              </a:buClr>
              <a:buSzPts val="1600"/>
              <a:buChar char="■"/>
              <a:defRPr sz="1600">
                <a:solidFill>
                  <a:srgbClr val="00B1A9"/>
                </a:solidFill>
              </a:defRPr>
            </a:lvl3pPr>
            <a:lvl4pPr marL="1828800" lvl="3" indent="-330200" algn="l" rtl="0">
              <a:lnSpc>
                <a:spcPct val="90000"/>
              </a:lnSpc>
              <a:spcBef>
                <a:spcPts val="2100"/>
              </a:spcBef>
              <a:spcAft>
                <a:spcPts val="0"/>
              </a:spcAft>
              <a:buClr>
                <a:srgbClr val="00B1A9"/>
              </a:buClr>
              <a:buSzPts val="1600"/>
              <a:buChar char="●"/>
              <a:defRPr sz="1600">
                <a:solidFill>
                  <a:srgbClr val="00B1A9"/>
                </a:solidFill>
              </a:defRPr>
            </a:lvl4pPr>
            <a:lvl5pPr marL="2286000" lvl="4" indent="-330200" algn="l" rtl="0">
              <a:lnSpc>
                <a:spcPct val="90000"/>
              </a:lnSpc>
              <a:spcBef>
                <a:spcPts val="2100"/>
              </a:spcBef>
              <a:spcAft>
                <a:spcPts val="0"/>
              </a:spcAft>
              <a:buClr>
                <a:srgbClr val="00B1A9"/>
              </a:buClr>
              <a:buSzPts val="1600"/>
              <a:buChar char="○"/>
              <a:defRPr sz="1600">
                <a:solidFill>
                  <a:srgbClr val="00B1A9"/>
                </a:solidFill>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50" name="Google Shape;150;ga5bb85490b_0_341"/>
          <p:cNvSpPr txBox="1">
            <a:spLocks noGrp="1"/>
          </p:cNvSpPr>
          <p:nvPr>
            <p:ph type="body" idx="7"/>
          </p:nvPr>
        </p:nvSpPr>
        <p:spPr>
          <a:xfrm>
            <a:off x="9577077" y="3748183"/>
            <a:ext cx="2099100" cy="3207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100"/>
              </a:spcBef>
              <a:spcAft>
                <a:spcPts val="0"/>
              </a:spcAft>
              <a:buClr>
                <a:schemeClr val="dk1"/>
              </a:buClr>
              <a:buSzPts val="1600"/>
              <a:buNone/>
              <a:defRPr sz="1600" b="1" i="0">
                <a:solidFill>
                  <a:schemeClr val="dk1"/>
                </a:solidFill>
                <a:latin typeface="Arial"/>
                <a:ea typeface="Arial"/>
                <a:cs typeface="Arial"/>
                <a:sym typeface="Arial"/>
              </a:defRPr>
            </a:lvl1pPr>
            <a:lvl2pPr marL="914400" lvl="1" indent="-330200" algn="l" rtl="0">
              <a:lnSpc>
                <a:spcPct val="90000"/>
              </a:lnSpc>
              <a:spcBef>
                <a:spcPts val="2100"/>
              </a:spcBef>
              <a:spcAft>
                <a:spcPts val="0"/>
              </a:spcAft>
              <a:buClr>
                <a:srgbClr val="00B1A9"/>
              </a:buClr>
              <a:buSzPts val="1600"/>
              <a:buChar char="○"/>
              <a:defRPr sz="1600">
                <a:solidFill>
                  <a:srgbClr val="00B1A9"/>
                </a:solidFill>
              </a:defRPr>
            </a:lvl2pPr>
            <a:lvl3pPr marL="1371600" lvl="2" indent="-330200" algn="l" rtl="0">
              <a:lnSpc>
                <a:spcPct val="90000"/>
              </a:lnSpc>
              <a:spcBef>
                <a:spcPts val="2100"/>
              </a:spcBef>
              <a:spcAft>
                <a:spcPts val="0"/>
              </a:spcAft>
              <a:buClr>
                <a:srgbClr val="00B1A9"/>
              </a:buClr>
              <a:buSzPts val="1600"/>
              <a:buChar char="■"/>
              <a:defRPr sz="1600">
                <a:solidFill>
                  <a:srgbClr val="00B1A9"/>
                </a:solidFill>
              </a:defRPr>
            </a:lvl3pPr>
            <a:lvl4pPr marL="1828800" lvl="3" indent="-330200" algn="l" rtl="0">
              <a:lnSpc>
                <a:spcPct val="90000"/>
              </a:lnSpc>
              <a:spcBef>
                <a:spcPts val="2100"/>
              </a:spcBef>
              <a:spcAft>
                <a:spcPts val="0"/>
              </a:spcAft>
              <a:buClr>
                <a:srgbClr val="00B1A9"/>
              </a:buClr>
              <a:buSzPts val="1600"/>
              <a:buChar char="●"/>
              <a:defRPr sz="1600">
                <a:solidFill>
                  <a:srgbClr val="00B1A9"/>
                </a:solidFill>
              </a:defRPr>
            </a:lvl4pPr>
            <a:lvl5pPr marL="2286000" lvl="4" indent="-330200" algn="l" rtl="0">
              <a:lnSpc>
                <a:spcPct val="90000"/>
              </a:lnSpc>
              <a:spcBef>
                <a:spcPts val="2100"/>
              </a:spcBef>
              <a:spcAft>
                <a:spcPts val="0"/>
              </a:spcAft>
              <a:buClr>
                <a:srgbClr val="00B1A9"/>
              </a:buClr>
              <a:buSzPts val="1600"/>
              <a:buChar char="○"/>
              <a:defRPr sz="1600">
                <a:solidFill>
                  <a:srgbClr val="00B1A9"/>
                </a:solidFill>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51" name="Google Shape;151;ga5bb85490b_0_341"/>
          <p:cNvSpPr txBox="1">
            <a:spLocks noGrp="1"/>
          </p:cNvSpPr>
          <p:nvPr>
            <p:ph type="body" idx="8"/>
          </p:nvPr>
        </p:nvSpPr>
        <p:spPr>
          <a:xfrm>
            <a:off x="9575263" y="4073278"/>
            <a:ext cx="2100900" cy="801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100"/>
              </a:spcBef>
              <a:spcAft>
                <a:spcPts val="0"/>
              </a:spcAft>
              <a:buClr>
                <a:srgbClr val="3C3835"/>
              </a:buClr>
              <a:buSzPts val="1500"/>
              <a:buNone/>
              <a:defRPr sz="1500" b="0" i="0">
                <a:solidFill>
                  <a:srgbClr val="3C3835"/>
                </a:solidFill>
                <a:latin typeface="Arial"/>
                <a:ea typeface="Arial"/>
                <a:cs typeface="Arial"/>
                <a:sym typeface="Arial"/>
              </a:defRPr>
            </a:lvl1pPr>
            <a:lvl2pPr marL="914400" lvl="1" indent="-330200" algn="l" rtl="0">
              <a:lnSpc>
                <a:spcPct val="90000"/>
              </a:lnSpc>
              <a:spcBef>
                <a:spcPts val="2100"/>
              </a:spcBef>
              <a:spcAft>
                <a:spcPts val="0"/>
              </a:spcAft>
              <a:buClr>
                <a:srgbClr val="00B1A9"/>
              </a:buClr>
              <a:buSzPts val="1600"/>
              <a:buChar char="○"/>
              <a:defRPr sz="1600">
                <a:solidFill>
                  <a:srgbClr val="00B1A9"/>
                </a:solidFill>
              </a:defRPr>
            </a:lvl2pPr>
            <a:lvl3pPr marL="1371600" lvl="2" indent="-330200" algn="l" rtl="0">
              <a:lnSpc>
                <a:spcPct val="90000"/>
              </a:lnSpc>
              <a:spcBef>
                <a:spcPts val="2100"/>
              </a:spcBef>
              <a:spcAft>
                <a:spcPts val="0"/>
              </a:spcAft>
              <a:buClr>
                <a:srgbClr val="00B1A9"/>
              </a:buClr>
              <a:buSzPts val="1600"/>
              <a:buChar char="■"/>
              <a:defRPr sz="1600">
                <a:solidFill>
                  <a:srgbClr val="00B1A9"/>
                </a:solidFill>
              </a:defRPr>
            </a:lvl3pPr>
            <a:lvl4pPr marL="1828800" lvl="3" indent="-330200" algn="l" rtl="0">
              <a:lnSpc>
                <a:spcPct val="90000"/>
              </a:lnSpc>
              <a:spcBef>
                <a:spcPts val="2100"/>
              </a:spcBef>
              <a:spcAft>
                <a:spcPts val="0"/>
              </a:spcAft>
              <a:buClr>
                <a:srgbClr val="00B1A9"/>
              </a:buClr>
              <a:buSzPts val="1600"/>
              <a:buChar char="●"/>
              <a:defRPr sz="1600">
                <a:solidFill>
                  <a:srgbClr val="00B1A9"/>
                </a:solidFill>
              </a:defRPr>
            </a:lvl4pPr>
            <a:lvl5pPr marL="2286000" lvl="4" indent="-330200" algn="l" rtl="0">
              <a:lnSpc>
                <a:spcPct val="90000"/>
              </a:lnSpc>
              <a:spcBef>
                <a:spcPts val="2100"/>
              </a:spcBef>
              <a:spcAft>
                <a:spcPts val="0"/>
              </a:spcAft>
              <a:buClr>
                <a:srgbClr val="00B1A9"/>
              </a:buClr>
              <a:buSzPts val="1600"/>
              <a:buChar char="○"/>
              <a:defRPr sz="1600">
                <a:solidFill>
                  <a:srgbClr val="00B1A9"/>
                </a:solidFill>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52" name="Google Shape;152;ga5bb85490b_0_341"/>
          <p:cNvSpPr>
            <a:spLocks noGrp="1"/>
          </p:cNvSpPr>
          <p:nvPr>
            <p:ph type="pic" idx="9"/>
          </p:nvPr>
        </p:nvSpPr>
        <p:spPr>
          <a:xfrm>
            <a:off x="829331" y="1989312"/>
            <a:ext cx="1497600" cy="13176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lvl1pPr marR="0" lvl="0" algn="ctr" rtl="0">
              <a:lnSpc>
                <a:spcPct val="90000"/>
              </a:lnSpc>
              <a:spcBef>
                <a:spcPts val="1100"/>
              </a:spcBef>
              <a:spcAft>
                <a:spcPts val="0"/>
              </a:spcAft>
              <a:buClr>
                <a:srgbClr val="3C3835"/>
              </a:buClr>
              <a:buSzPts val="800"/>
              <a:buFont typeface="Arial"/>
              <a:buNone/>
              <a:defRPr sz="800" b="0" i="0" u="none" strike="noStrike" cap="none">
                <a:solidFill>
                  <a:srgbClr val="3C3835"/>
                </a:solidFill>
                <a:latin typeface="Arial"/>
                <a:ea typeface="Arial"/>
                <a:cs typeface="Arial"/>
                <a:sym typeface="Arial"/>
              </a:defRPr>
            </a:lvl1pPr>
            <a:lvl2pPr marR="0" lvl="1"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2pPr>
            <a:lvl3pPr marR="0" lvl="2"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3pPr>
            <a:lvl4pPr marR="0" lvl="3"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4pPr>
            <a:lvl5pPr marR="0" lvl="4"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3" name="Google Shape;153;ga5bb85490b_0_341"/>
          <p:cNvSpPr>
            <a:spLocks noGrp="1"/>
          </p:cNvSpPr>
          <p:nvPr>
            <p:ph type="pic" idx="13"/>
          </p:nvPr>
        </p:nvSpPr>
        <p:spPr>
          <a:xfrm>
            <a:off x="3742659" y="2088312"/>
            <a:ext cx="1717200" cy="1170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lvl1pPr marR="0" lvl="0" algn="ctr" rtl="0">
              <a:lnSpc>
                <a:spcPct val="90000"/>
              </a:lnSpc>
              <a:spcBef>
                <a:spcPts val="1100"/>
              </a:spcBef>
              <a:spcAft>
                <a:spcPts val="0"/>
              </a:spcAft>
              <a:buClr>
                <a:srgbClr val="3C3835"/>
              </a:buClr>
              <a:buSzPts val="800"/>
              <a:buFont typeface="Arial"/>
              <a:buNone/>
              <a:defRPr sz="800" b="0" i="0" u="none" strike="noStrike" cap="none">
                <a:solidFill>
                  <a:srgbClr val="3C3835"/>
                </a:solidFill>
                <a:latin typeface="Arial"/>
                <a:ea typeface="Arial"/>
                <a:cs typeface="Arial"/>
                <a:sym typeface="Arial"/>
              </a:defRPr>
            </a:lvl1pPr>
            <a:lvl2pPr marR="0" lvl="1"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2pPr>
            <a:lvl3pPr marR="0" lvl="2"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3pPr>
            <a:lvl4pPr marR="0" lvl="3"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4pPr>
            <a:lvl5pPr marR="0" lvl="4"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4" name="Google Shape;154;ga5bb85490b_0_341"/>
          <p:cNvSpPr>
            <a:spLocks noGrp="1"/>
          </p:cNvSpPr>
          <p:nvPr>
            <p:ph type="pic" idx="14"/>
          </p:nvPr>
        </p:nvSpPr>
        <p:spPr>
          <a:xfrm>
            <a:off x="7153429" y="2037912"/>
            <a:ext cx="896400" cy="1220400"/>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lvl1pPr marR="0" lvl="0" algn="ctr" rtl="0">
              <a:lnSpc>
                <a:spcPct val="90000"/>
              </a:lnSpc>
              <a:spcBef>
                <a:spcPts val="1100"/>
              </a:spcBef>
              <a:spcAft>
                <a:spcPts val="0"/>
              </a:spcAft>
              <a:buClr>
                <a:srgbClr val="3C3835"/>
              </a:buClr>
              <a:buSzPts val="800"/>
              <a:buFont typeface="Arial"/>
              <a:buNone/>
              <a:defRPr sz="800" b="0" i="0" u="none" strike="noStrike" cap="none">
                <a:solidFill>
                  <a:srgbClr val="3C3835"/>
                </a:solidFill>
                <a:latin typeface="Arial"/>
                <a:ea typeface="Arial"/>
                <a:cs typeface="Arial"/>
                <a:sym typeface="Arial"/>
              </a:defRPr>
            </a:lvl1pPr>
            <a:lvl2pPr marR="0" lvl="1"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2pPr>
            <a:lvl3pPr marR="0" lvl="2"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3pPr>
            <a:lvl4pPr marR="0" lvl="3"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4pPr>
            <a:lvl5pPr marR="0" lvl="4"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5" name="Google Shape;155;ga5bb85490b_0_341"/>
          <p:cNvSpPr>
            <a:spLocks noGrp="1"/>
          </p:cNvSpPr>
          <p:nvPr>
            <p:ph type="pic" idx="15"/>
          </p:nvPr>
        </p:nvSpPr>
        <p:spPr>
          <a:xfrm>
            <a:off x="9941662" y="1982112"/>
            <a:ext cx="1368000" cy="1332000"/>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lvl1pPr marR="0" lvl="0" algn="ctr" rtl="0">
              <a:lnSpc>
                <a:spcPct val="90000"/>
              </a:lnSpc>
              <a:spcBef>
                <a:spcPts val="1100"/>
              </a:spcBef>
              <a:spcAft>
                <a:spcPts val="0"/>
              </a:spcAft>
              <a:buClr>
                <a:srgbClr val="3C3835"/>
              </a:buClr>
              <a:buSzPts val="800"/>
              <a:buFont typeface="Arial"/>
              <a:buNone/>
              <a:defRPr sz="800" b="0" i="0" u="none" strike="noStrike" cap="none">
                <a:solidFill>
                  <a:srgbClr val="3C3835"/>
                </a:solidFill>
                <a:latin typeface="Arial"/>
                <a:ea typeface="Arial"/>
                <a:cs typeface="Arial"/>
                <a:sym typeface="Arial"/>
              </a:defRPr>
            </a:lvl1pPr>
            <a:lvl2pPr marR="0" lvl="1"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2pPr>
            <a:lvl3pPr marR="0" lvl="2"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3pPr>
            <a:lvl4pPr marR="0" lvl="3"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4pPr>
            <a:lvl5pPr marR="0" lvl="4" algn="l" rtl="0">
              <a:lnSpc>
                <a:spcPct val="90000"/>
              </a:lnSpc>
              <a:spcBef>
                <a:spcPts val="500"/>
              </a:spcBef>
              <a:spcAft>
                <a:spcPts val="0"/>
              </a:spcAft>
              <a:buClr>
                <a:srgbClr val="3C3835"/>
              </a:buClr>
              <a:buSzPts val="1600"/>
              <a:buFont typeface="Arial"/>
              <a:buChar char="•"/>
              <a:defRPr sz="1600" b="0" i="0" u="none" strike="noStrike" cap="none">
                <a:solidFill>
                  <a:srgbClr val="3C3835"/>
                </a:solidFill>
                <a:latin typeface="Arial"/>
                <a:ea typeface="Arial"/>
                <a:cs typeface="Arial"/>
                <a:sym typeface="Arial"/>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6" name="Google Shape;156;ga5bb85490b_0_341"/>
          <p:cNvSpPr txBox="1">
            <a:spLocks noGrp="1"/>
          </p:cNvSpPr>
          <p:nvPr>
            <p:ph type="sldNum" idx="12"/>
          </p:nvPr>
        </p:nvSpPr>
        <p:spPr>
          <a:xfrm>
            <a:off x="11491993" y="6278353"/>
            <a:ext cx="184500" cy="365100"/>
          </a:xfrm>
          <a:prstGeom prst="rect">
            <a:avLst/>
          </a:prstGeom>
          <a:noFill/>
          <a:ln>
            <a:noFill/>
          </a:ln>
        </p:spPr>
        <p:txBody>
          <a:bodyPr spcFirstLastPara="1" wrap="square" lIns="46800" tIns="45700" rIns="0"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ga5bb85490b_0_341"/>
          <p:cNvSpPr txBox="1"/>
          <p:nvPr/>
        </p:nvSpPr>
        <p:spPr>
          <a:xfrm>
            <a:off x="8953283" y="6345444"/>
            <a:ext cx="2538300" cy="215700"/>
          </a:xfrm>
          <a:prstGeom prst="rect">
            <a:avLst/>
          </a:prstGeom>
          <a:noFill/>
          <a:ln>
            <a:noFill/>
          </a:ln>
        </p:spPr>
        <p:txBody>
          <a:bodyPr spcFirstLastPara="1" wrap="square" lIns="91425" tIns="45700" rIns="0" bIns="45700" anchor="t" anchorCtr="0">
            <a:noAutofit/>
          </a:bodyPr>
          <a:lstStyle/>
          <a:p>
            <a:pPr marL="0" marR="0" lvl="0" indent="0" algn="r" rtl="0">
              <a:lnSpc>
                <a:spcPct val="100000"/>
              </a:lnSpc>
              <a:spcBef>
                <a:spcPts val="0"/>
              </a:spcBef>
              <a:spcAft>
                <a:spcPts val="0"/>
              </a:spcAft>
              <a:buClr>
                <a:srgbClr val="00B1A9"/>
              </a:buClr>
              <a:buSzPts val="800"/>
              <a:buFont typeface="Arial"/>
              <a:buNone/>
            </a:pPr>
            <a:r>
              <a:rPr lang="en-US" sz="800">
                <a:solidFill>
                  <a:srgbClr val="00B1A9"/>
                </a:solidFill>
                <a:latin typeface="Arial"/>
                <a:ea typeface="Arial"/>
                <a:cs typeface="Arial"/>
                <a:sym typeface="Arial"/>
              </a:rPr>
              <a:t>© 2020 Petroliam Nasional Berhad (PETRONAS)     |</a:t>
            </a:r>
            <a:endParaRPr sz="800">
              <a:solidFill>
                <a:srgbClr val="00B1A9"/>
              </a:solidFill>
              <a:latin typeface="Arial"/>
              <a:ea typeface="Arial"/>
              <a:cs typeface="Arial"/>
              <a:sym typeface="Arial"/>
            </a:endParaRPr>
          </a:p>
        </p:txBody>
      </p:sp>
      <p:sp>
        <p:nvSpPr>
          <p:cNvPr id="158" name="Google Shape;158;ga5bb85490b_0_341"/>
          <p:cNvSpPr txBox="1">
            <a:spLocks noGrp="1"/>
          </p:cNvSpPr>
          <p:nvPr>
            <p:ph type="title"/>
          </p:nvPr>
        </p:nvSpPr>
        <p:spPr>
          <a:xfrm>
            <a:off x="528638" y="368300"/>
            <a:ext cx="11147700" cy="6381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rgbClr val="00B1A9"/>
              </a:buClr>
              <a:buSzPts val="2400"/>
              <a:buFont typeface="Arial"/>
              <a:buNone/>
              <a:defRPr sz="2400" b="1" i="0">
                <a:latin typeface="Arial"/>
                <a:ea typeface="Arial"/>
                <a:cs typeface="Arial"/>
                <a:sym typeface="Aria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pic>
        <p:nvPicPr>
          <p:cNvPr id="159" name="Google Shape;159;ga5bb85490b_0_341"/>
          <p:cNvPicPr preferRelativeResize="0"/>
          <p:nvPr/>
        </p:nvPicPr>
        <p:blipFill rotWithShape="1">
          <a:blip r:embed="rId6">
            <a:alphaModFix/>
          </a:blip>
          <a:srcRect/>
          <a:stretch/>
        </p:blipFill>
        <p:spPr>
          <a:xfrm>
            <a:off x="527958" y="6339656"/>
            <a:ext cx="835200" cy="300672"/>
          </a:xfrm>
          <a:prstGeom prst="rect">
            <a:avLst/>
          </a:prstGeom>
          <a:noFill/>
          <a:ln>
            <a:noFill/>
          </a:ln>
        </p:spPr>
      </p:pic>
    </p:spTree>
    <p:extLst>
      <p:ext uri="{BB962C8B-B14F-4D97-AF65-F5344CB8AC3E}">
        <p14:creationId xmlns:p14="http://schemas.microsoft.com/office/powerpoint/2010/main" val="2082050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9C21B92-1E2B-CE49-B96B-14BDF32AEBF9}"/>
              </a:ext>
            </a:extLst>
          </p:cNvPr>
          <p:cNvSpPr>
            <a:spLocks noGrp="1"/>
          </p:cNvSpPr>
          <p:nvPr>
            <p:ph type="ctrTitle" hasCustomPrompt="1"/>
          </p:nvPr>
        </p:nvSpPr>
        <p:spPr>
          <a:xfrm>
            <a:off x="595320" y="1685333"/>
            <a:ext cx="11020949" cy="1743666"/>
          </a:xfrm>
        </p:spPr>
        <p:txBody>
          <a:bodyPr anchor="b">
            <a:no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a:t>Insert title here</a:t>
            </a:r>
          </a:p>
        </p:txBody>
      </p:sp>
      <p:sp>
        <p:nvSpPr>
          <p:cNvPr id="9" name="Subtitle 2">
            <a:extLst>
              <a:ext uri="{FF2B5EF4-FFF2-40B4-BE49-F238E27FC236}">
                <a16:creationId xmlns:a16="http://schemas.microsoft.com/office/drawing/2014/main" id="{9AD28AFC-4846-DD4C-AC3A-E46D60EF9D36}"/>
              </a:ext>
            </a:extLst>
          </p:cNvPr>
          <p:cNvSpPr>
            <a:spLocks noGrp="1"/>
          </p:cNvSpPr>
          <p:nvPr>
            <p:ph type="subTitle" idx="1" hasCustomPrompt="1"/>
          </p:nvPr>
        </p:nvSpPr>
        <p:spPr>
          <a:xfrm>
            <a:off x="596076" y="3434400"/>
            <a:ext cx="7097076" cy="1026042"/>
          </a:xfrm>
        </p:spPr>
        <p:txBody>
          <a:bodyPr>
            <a:noAutofit/>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sp>
        <p:nvSpPr>
          <p:cNvPr id="10" name="TextBox 9">
            <a:extLst>
              <a:ext uri="{FF2B5EF4-FFF2-40B4-BE49-F238E27FC236}">
                <a16:creationId xmlns:a16="http://schemas.microsoft.com/office/drawing/2014/main" id="{0B7F4DD8-DD0E-424C-9238-BD6B2322A50B}"/>
              </a:ext>
            </a:extLst>
          </p:cNvPr>
          <p:cNvSpPr txBox="1"/>
          <p:nvPr userDrawn="1"/>
        </p:nvSpPr>
        <p:spPr>
          <a:xfrm>
            <a:off x="595318" y="6028037"/>
            <a:ext cx="9122127" cy="461665"/>
          </a:xfrm>
          <a:prstGeom prst="rect">
            <a:avLst/>
          </a:prstGeom>
          <a:noFill/>
        </p:spPr>
        <p:txBody>
          <a:bodyPr wrap="square"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2022  Yayasan PETRONAS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All rights reserved. No part of this document may be reproduced in any form possible, stored in a retrieval system, transmitted and/or disseminated in any form or by any means (digital, mechanical, hard copy, recording or otherwise) without the permission of the copyright owner.</a:t>
            </a:r>
          </a:p>
        </p:txBody>
      </p:sp>
      <p:sp>
        <p:nvSpPr>
          <p:cNvPr id="12" name="Text Placeholder 16">
            <a:extLst>
              <a:ext uri="{FF2B5EF4-FFF2-40B4-BE49-F238E27FC236}">
                <a16:creationId xmlns:a16="http://schemas.microsoft.com/office/drawing/2014/main" id="{9E05A1FD-FDF4-F946-9942-0EA914A195D6}"/>
              </a:ext>
            </a:extLst>
          </p:cNvPr>
          <p:cNvSpPr>
            <a:spLocks noGrp="1"/>
          </p:cNvSpPr>
          <p:nvPr>
            <p:ph type="body" sz="quarter" idx="11" hasCustomPrompt="1"/>
          </p:nvPr>
        </p:nvSpPr>
        <p:spPr>
          <a:xfrm>
            <a:off x="595317" y="4460442"/>
            <a:ext cx="1723390" cy="28476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DD.MM.YY</a:t>
            </a:r>
          </a:p>
        </p:txBody>
      </p:sp>
      <p:pic>
        <p:nvPicPr>
          <p:cNvPr id="2" name="Picture 1">
            <a:extLst>
              <a:ext uri="{FF2B5EF4-FFF2-40B4-BE49-F238E27FC236}">
                <a16:creationId xmlns:a16="http://schemas.microsoft.com/office/drawing/2014/main" id="{FD7B8BF5-B70E-4AFE-AA01-3371DF66E2F7}"/>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
                    </a14:imgEffect>
                  </a14:imgLayer>
                </a14:imgProps>
              </a:ext>
            </a:extLst>
          </a:blip>
          <a:stretch>
            <a:fillRect/>
          </a:stretch>
        </p:blipFill>
        <p:spPr>
          <a:xfrm>
            <a:off x="595317" y="319093"/>
            <a:ext cx="2907323" cy="933450"/>
          </a:xfrm>
          <a:prstGeom prst="rect">
            <a:avLst/>
          </a:prstGeom>
        </p:spPr>
      </p:pic>
    </p:spTree>
    <p:extLst>
      <p:ext uri="{BB962C8B-B14F-4D97-AF65-F5344CB8AC3E}">
        <p14:creationId xmlns:p14="http://schemas.microsoft.com/office/powerpoint/2010/main" val="358940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lvl1pPr>
              <a:defRPr/>
            </a:lvl1pPr>
          </a:lstStyle>
          <a:p>
            <a:r>
              <a:rPr lang="en-GB"/>
              <a:t>Insert header keeping to a maximum of two lines</a:t>
            </a:r>
            <a:endParaRPr lang="en-US"/>
          </a:p>
        </p:txBody>
      </p:sp>
      <p:sp>
        <p:nvSpPr>
          <p:cNvPr id="4" name="Content Placeholder 3"/>
          <p:cNvSpPr>
            <a:spLocks noGrp="1"/>
          </p:cNvSpPr>
          <p:nvPr>
            <p:ph sz="half" idx="2"/>
          </p:nvPr>
        </p:nvSpPr>
        <p:spPr>
          <a:xfrm>
            <a:off x="6291950" y="1306799"/>
            <a:ext cx="5304000" cy="48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5316927"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pic>
        <p:nvPicPr>
          <p:cNvPr id="12" name="Picture 11">
            <a:extLst>
              <a:ext uri="{FF2B5EF4-FFF2-40B4-BE49-F238E27FC236}">
                <a16:creationId xmlns:a16="http://schemas.microsoft.com/office/drawing/2014/main" id="{AD30A4E6-3BC5-4D50-8E20-36CF2ED92318}"/>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3" name="TextBox 12">
            <a:extLst>
              <a:ext uri="{FF2B5EF4-FFF2-40B4-BE49-F238E27FC236}">
                <a16:creationId xmlns:a16="http://schemas.microsoft.com/office/drawing/2014/main" id="{50BF4B93-E56C-42D9-8713-B39CC2C9C8A7}"/>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1041167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and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Content</a:t>
            </a:r>
            <a:endParaRPr lang="en-US"/>
          </a:p>
        </p:txBody>
      </p:sp>
      <p:sp>
        <p:nvSpPr>
          <p:cNvPr id="7" name="Content Placeholder 2">
            <a:extLst>
              <a:ext uri="{FF2B5EF4-FFF2-40B4-BE49-F238E27FC236}">
                <a16:creationId xmlns:a16="http://schemas.microsoft.com/office/drawing/2014/main" id="{90E2BA46-4FE3-0047-9509-7517639C3BCA}"/>
              </a:ext>
            </a:extLst>
          </p:cNvPr>
          <p:cNvSpPr>
            <a:spLocks noGrp="1"/>
          </p:cNvSpPr>
          <p:nvPr>
            <p:ph idx="1" hasCustomPrompt="1"/>
          </p:nvPr>
        </p:nvSpPr>
        <p:spPr>
          <a:xfrm>
            <a:off x="1171788" y="1261555"/>
            <a:ext cx="9638453" cy="4838400"/>
          </a:xfrm>
        </p:spPr>
        <p:txBody>
          <a:bodyPr wrap="square" numCol="1" spcCol="0">
            <a:noAutofit/>
          </a:bodyPr>
          <a:lstStyle>
            <a:lvl1pPr marL="0" indent="0">
              <a:buFont typeface="+mj-lt"/>
              <a:buNone/>
              <a:defRPr sz="1600" b="1" i="0">
                <a:solidFill>
                  <a:srgbClr val="00B1A9"/>
                </a:solidFill>
                <a:latin typeface="Arial" panose="020B0604020202020204" pitchFamily="34" charset="0"/>
                <a:cs typeface="Arial" panose="020B0604020202020204" pitchFamily="34" charset="0"/>
              </a:defRPr>
            </a:lvl1pPr>
            <a:lvl2pPr marL="0" indent="0">
              <a:buFontTx/>
              <a:buNone/>
              <a:defRPr sz="1600">
                <a:solidFill>
                  <a:srgbClr val="3C3835"/>
                </a:solidFill>
              </a:defRPr>
            </a:lvl2pPr>
          </a:lstStyle>
          <a:p>
            <a:pPr lvl="0"/>
            <a:r>
              <a:rPr lang="en-US"/>
              <a:t>Insert section title lorem ipsum</a:t>
            </a:r>
          </a:p>
          <a:p>
            <a:pPr lvl="1"/>
            <a:r>
              <a:rPr lang="en-US"/>
              <a:t>Insert section sub-title</a:t>
            </a:r>
          </a:p>
        </p:txBody>
      </p:sp>
      <p:sp>
        <p:nvSpPr>
          <p:cNvPr id="8" name="Text Placeholder 9">
            <a:extLst>
              <a:ext uri="{FF2B5EF4-FFF2-40B4-BE49-F238E27FC236}">
                <a16:creationId xmlns:a16="http://schemas.microsoft.com/office/drawing/2014/main" id="{26BAAF8A-815F-4A40-B0CA-E8B05C7E02AF}"/>
              </a:ext>
            </a:extLst>
          </p:cNvPr>
          <p:cNvSpPr>
            <a:spLocks noGrp="1"/>
          </p:cNvSpPr>
          <p:nvPr>
            <p:ph type="body" sz="quarter" idx="13" hasCustomPrompt="1"/>
          </p:nvPr>
        </p:nvSpPr>
        <p:spPr>
          <a:xfrm>
            <a:off x="575735" y="1261174"/>
            <a:ext cx="568959" cy="48384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9" name="Text Placeholder 9">
            <a:extLst>
              <a:ext uri="{FF2B5EF4-FFF2-40B4-BE49-F238E27FC236}">
                <a16:creationId xmlns:a16="http://schemas.microsoft.com/office/drawing/2014/main" id="{A88BF6A1-F5F6-4146-8EA5-0C81C0382498}"/>
              </a:ext>
            </a:extLst>
          </p:cNvPr>
          <p:cNvSpPr>
            <a:spLocks noGrp="1"/>
          </p:cNvSpPr>
          <p:nvPr>
            <p:ph type="body" sz="quarter" idx="14" hasCustomPrompt="1"/>
          </p:nvPr>
        </p:nvSpPr>
        <p:spPr>
          <a:xfrm>
            <a:off x="11051461" y="1261174"/>
            <a:ext cx="568960" cy="48384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10" name="TextBox 9">
            <a:extLst>
              <a:ext uri="{FF2B5EF4-FFF2-40B4-BE49-F238E27FC236}">
                <a16:creationId xmlns:a16="http://schemas.microsoft.com/office/drawing/2014/main" id="{CEE87B92-2B66-BF46-9DB3-DB52029508FF}"/>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
        <p:nvSpPr>
          <p:cNvPr id="11" name="Slide Number Placeholder 5">
            <a:extLst>
              <a:ext uri="{FF2B5EF4-FFF2-40B4-BE49-F238E27FC236}">
                <a16:creationId xmlns:a16="http://schemas.microsoft.com/office/drawing/2014/main" id="{F149AE20-A93A-3647-A93A-973C37F5EB2C}"/>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pic>
        <p:nvPicPr>
          <p:cNvPr id="12" name="Picture 11">
            <a:extLst>
              <a:ext uri="{FF2B5EF4-FFF2-40B4-BE49-F238E27FC236}">
                <a16:creationId xmlns:a16="http://schemas.microsoft.com/office/drawing/2014/main" id="{81944472-62E8-4B2D-BC0C-3DE68BA5D15D}"/>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450432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EA4F08-3EE7-2B41-B91A-2D8DB8E18D81}"/>
              </a:ext>
            </a:extLst>
          </p:cNvPr>
          <p:cNvSpPr>
            <a:spLocks noGrp="1"/>
          </p:cNvSpPr>
          <p:nvPr>
            <p:ph type="ctrTitle" hasCustomPrompt="1"/>
          </p:nvPr>
        </p:nvSpPr>
        <p:spPr>
          <a:xfrm>
            <a:off x="595319" y="1685333"/>
            <a:ext cx="7097076" cy="1743666"/>
          </a:xfrm>
        </p:spPr>
        <p:txBody>
          <a:bodyPr anchor="b">
            <a:noAutofit/>
          </a:bodyPr>
          <a:lstStyle>
            <a:lvl1pPr algn="l">
              <a:defRPr sz="2800" b="1" i="0">
                <a:solidFill>
                  <a:srgbClr val="00B1A9"/>
                </a:solidFill>
                <a:latin typeface="Arial" panose="020B0604020202020204" pitchFamily="34" charset="0"/>
                <a:cs typeface="Arial" panose="020B0604020202020204" pitchFamily="34" charset="0"/>
              </a:defRPr>
            </a:lvl1pPr>
          </a:lstStyle>
          <a:p>
            <a:r>
              <a:rPr lang="en-US"/>
              <a:t>Insert title here</a:t>
            </a:r>
          </a:p>
        </p:txBody>
      </p:sp>
      <p:sp>
        <p:nvSpPr>
          <p:cNvPr id="8" name="Subtitle 2">
            <a:extLst>
              <a:ext uri="{FF2B5EF4-FFF2-40B4-BE49-F238E27FC236}">
                <a16:creationId xmlns:a16="http://schemas.microsoft.com/office/drawing/2014/main" id="{209CC427-036A-DF41-B3F4-26E0589F9AB5}"/>
              </a:ext>
            </a:extLst>
          </p:cNvPr>
          <p:cNvSpPr>
            <a:spLocks noGrp="1"/>
          </p:cNvSpPr>
          <p:nvPr>
            <p:ph type="subTitle" idx="1" hasCustomPrompt="1"/>
          </p:nvPr>
        </p:nvSpPr>
        <p:spPr>
          <a:xfrm>
            <a:off x="596076" y="3434400"/>
            <a:ext cx="7097076" cy="1026042"/>
          </a:xfrm>
        </p:spPr>
        <p:txBody>
          <a:bodyPr>
            <a:noAutofit/>
          </a:bodyPr>
          <a:lstStyle>
            <a:lvl1pPr marL="0" indent="0" algn="l">
              <a:buNone/>
              <a:defRPr sz="1800" b="0" i="0">
                <a:solidFill>
                  <a:srgbClr val="3C383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pic>
        <p:nvPicPr>
          <p:cNvPr id="10" name="Picture 9">
            <a:extLst>
              <a:ext uri="{FF2B5EF4-FFF2-40B4-BE49-F238E27FC236}">
                <a16:creationId xmlns:a16="http://schemas.microsoft.com/office/drawing/2014/main" id="{39EF6038-5824-0642-A122-B43A8A1E5512}"/>
              </a:ext>
            </a:extLst>
          </p:cNvPr>
          <p:cNvPicPr>
            <a:picLocks noChangeAspect="1"/>
          </p:cNvPicPr>
          <p:nvPr userDrawn="1"/>
        </p:nvPicPr>
        <p:blipFill>
          <a:blip r:embed="rId3"/>
          <a:stretch>
            <a:fillRect/>
          </a:stretch>
        </p:blipFill>
        <p:spPr>
          <a:xfrm>
            <a:off x="600356" y="6351693"/>
            <a:ext cx="1110212" cy="297469"/>
          </a:xfrm>
          <a:prstGeom prst="rect">
            <a:avLst/>
          </a:prstGeom>
        </p:spPr>
      </p:pic>
      <p:sp>
        <p:nvSpPr>
          <p:cNvPr id="12" name="Text Placeholder 14">
            <a:extLst>
              <a:ext uri="{FF2B5EF4-FFF2-40B4-BE49-F238E27FC236}">
                <a16:creationId xmlns:a16="http://schemas.microsoft.com/office/drawing/2014/main" id="{2844DB65-4804-FD49-BA71-3CEF7318713F}"/>
              </a:ext>
            </a:extLst>
          </p:cNvPr>
          <p:cNvSpPr>
            <a:spLocks noGrp="1"/>
          </p:cNvSpPr>
          <p:nvPr>
            <p:ph type="body" sz="quarter" idx="10" hasCustomPrompt="1"/>
          </p:nvPr>
        </p:nvSpPr>
        <p:spPr>
          <a:xfrm>
            <a:off x="595318" y="4795240"/>
            <a:ext cx="7097074" cy="596893"/>
          </a:xfrm>
        </p:spPr>
        <p:txBody>
          <a:bodyPr>
            <a:noAutofit/>
          </a:bodyPr>
          <a:lstStyle>
            <a:lvl1pPr marL="0" indent="0">
              <a:lnSpc>
                <a:spcPct val="100000"/>
              </a:lnSpc>
              <a:spcBef>
                <a:spcPts val="0"/>
              </a:spcBef>
              <a:buNone/>
              <a:defRPr sz="1600">
                <a:solidFill>
                  <a:srgbClr val="3C3835"/>
                </a:solidFill>
              </a:defRPr>
            </a:lvl1pPr>
          </a:lstStyle>
          <a:p>
            <a:pPr lvl="0"/>
            <a:r>
              <a:rPr lang="en-US"/>
              <a:t>Description (optional).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endParaRPr lang="en-US"/>
          </a:p>
        </p:txBody>
      </p:sp>
      <p:pic>
        <p:nvPicPr>
          <p:cNvPr id="11" name="Picture 10">
            <a:extLst>
              <a:ext uri="{FF2B5EF4-FFF2-40B4-BE49-F238E27FC236}">
                <a16:creationId xmlns:a16="http://schemas.microsoft.com/office/drawing/2014/main" id="{CF4914D4-B82E-46E1-B71D-14515D2A1BCF}"/>
              </a:ext>
            </a:extLst>
          </p:cNvPr>
          <p:cNvPicPr>
            <a:picLocks noChangeAspect="1"/>
          </p:cNvPicPr>
          <p:nvPr userDrawn="1"/>
        </p:nvPicPr>
        <p:blipFill>
          <a:blip r:embed="rId4"/>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2371539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5"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pic>
        <p:nvPicPr>
          <p:cNvPr id="7" name="Picture 6">
            <a:extLst>
              <a:ext uri="{FF2B5EF4-FFF2-40B4-BE49-F238E27FC236}">
                <a16:creationId xmlns:a16="http://schemas.microsoft.com/office/drawing/2014/main" id="{E4852C9F-1D99-4059-B9CE-252464137ABB}"/>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2" name="TextBox 11">
            <a:extLst>
              <a:ext uri="{FF2B5EF4-FFF2-40B4-BE49-F238E27FC236}">
                <a16:creationId xmlns:a16="http://schemas.microsoft.com/office/drawing/2014/main" id="{792782F9-1693-4F4D-BA58-1576E3EFA7ED}"/>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1890296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lvl1pPr>
              <a:defRPr/>
            </a:lvl1pPr>
          </a:lstStyle>
          <a:p>
            <a:r>
              <a:rPr lang="en-GB"/>
              <a:t>Insert header keeping to a maximum of two lines</a:t>
            </a:r>
            <a:endParaRPr lang="en-US"/>
          </a:p>
        </p:txBody>
      </p:sp>
      <p:sp>
        <p:nvSpPr>
          <p:cNvPr id="4" name="Content Placeholder 3"/>
          <p:cNvSpPr>
            <a:spLocks noGrp="1"/>
          </p:cNvSpPr>
          <p:nvPr>
            <p:ph sz="half" idx="2"/>
          </p:nvPr>
        </p:nvSpPr>
        <p:spPr>
          <a:xfrm>
            <a:off x="6291950" y="1306799"/>
            <a:ext cx="5304000" cy="48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5316927"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pic>
        <p:nvPicPr>
          <p:cNvPr id="12" name="Picture 11">
            <a:extLst>
              <a:ext uri="{FF2B5EF4-FFF2-40B4-BE49-F238E27FC236}">
                <a16:creationId xmlns:a16="http://schemas.microsoft.com/office/drawing/2014/main" id="{AD30A4E6-3BC5-4D50-8E20-36CF2ED92318}"/>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3" name="TextBox 12">
            <a:extLst>
              <a:ext uri="{FF2B5EF4-FFF2-40B4-BE49-F238E27FC236}">
                <a16:creationId xmlns:a16="http://schemas.microsoft.com/office/drawing/2014/main" id="{50BF4B93-E56C-42D9-8713-B39CC2C9C8A7}"/>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4032339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lvl1pPr>
              <a:defRPr/>
            </a:lvl1p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8053495" y="1306800"/>
            <a:ext cx="3555262"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0" name="Content Placeholder 3">
            <a:extLst>
              <a:ext uri="{FF2B5EF4-FFF2-40B4-BE49-F238E27FC236}">
                <a16:creationId xmlns:a16="http://schemas.microsoft.com/office/drawing/2014/main" id="{B22114B2-EC77-C74B-9459-C66CF7E83624}"/>
              </a:ext>
            </a:extLst>
          </p:cNvPr>
          <p:cNvSpPr>
            <a:spLocks noGrp="1"/>
          </p:cNvSpPr>
          <p:nvPr>
            <p:ph sz="half" idx="11"/>
          </p:nvPr>
        </p:nvSpPr>
        <p:spPr>
          <a:xfrm>
            <a:off x="575734" y="1306799"/>
            <a:ext cx="7101291" cy="48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794C3FCE-3C78-46C2-8AB2-95FA66AFB31D}"/>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4" name="TextBox 13">
            <a:extLst>
              <a:ext uri="{FF2B5EF4-FFF2-40B4-BE49-F238E27FC236}">
                <a16:creationId xmlns:a16="http://schemas.microsoft.com/office/drawing/2014/main" id="{36B1BB79-6A91-4D9B-8675-9136987DD7E5}"/>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2490464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lvl1pPr>
              <a:defRPr/>
            </a:lvl1p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75733" y="1306800"/>
            <a:ext cx="3555262"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0" name="Content Placeholder 3">
            <a:extLst>
              <a:ext uri="{FF2B5EF4-FFF2-40B4-BE49-F238E27FC236}">
                <a16:creationId xmlns:a16="http://schemas.microsoft.com/office/drawing/2014/main" id="{B22114B2-EC77-C74B-9459-C66CF7E83624}"/>
              </a:ext>
            </a:extLst>
          </p:cNvPr>
          <p:cNvSpPr>
            <a:spLocks noGrp="1"/>
          </p:cNvSpPr>
          <p:nvPr>
            <p:ph sz="half" idx="11"/>
          </p:nvPr>
        </p:nvSpPr>
        <p:spPr>
          <a:xfrm>
            <a:off x="4510364" y="1306799"/>
            <a:ext cx="7101291" cy="48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A5D5C654-6F32-4993-904A-889AC666270A}"/>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4" name="TextBox 13">
            <a:extLst>
              <a:ext uri="{FF2B5EF4-FFF2-40B4-BE49-F238E27FC236}">
                <a16:creationId xmlns:a16="http://schemas.microsoft.com/office/drawing/2014/main" id="{7BA46029-D1C6-4B50-80BA-90E24DB386AD}"/>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34159321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5309418" cy="744146"/>
          </a:xfrm>
        </p:spPr>
        <p:txBody>
          <a:bodyPr/>
          <a:lstStyle>
            <a:lvl1pPr>
              <a:defRPr/>
            </a:lvl1pPr>
          </a:lstStyle>
          <a:p>
            <a:r>
              <a:rPr lang="en-GB"/>
              <a:t>Insert header keeping to a maximum of two lines</a:t>
            </a:r>
            <a:endParaRPr lang="en-US"/>
          </a:p>
        </p:txBody>
      </p:sp>
      <p:sp>
        <p:nvSpPr>
          <p:cNvPr id="8" name="TextBox 7">
            <a:extLst>
              <a:ext uri="{FF2B5EF4-FFF2-40B4-BE49-F238E27FC236}">
                <a16:creationId xmlns:a16="http://schemas.microsoft.com/office/drawing/2014/main" id="{45DD160B-CBC5-B34B-BE0E-799A8F8DFB60}"/>
              </a:ext>
            </a:extLst>
          </p:cNvPr>
          <p:cNvSpPr txBox="1"/>
          <p:nvPr userDrawn="1"/>
        </p:nvSpPr>
        <p:spPr>
          <a:xfrm>
            <a:off x="7941852" y="6345444"/>
            <a:ext cx="3384946"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2019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Petroliam</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Nasional</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Berhad</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(PETRONAS)     |</a:t>
            </a:r>
            <a:endPar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5316927"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Picture Placeholder 4">
            <a:extLst>
              <a:ext uri="{FF2B5EF4-FFF2-40B4-BE49-F238E27FC236}">
                <a16:creationId xmlns:a16="http://schemas.microsoft.com/office/drawing/2014/main" id="{23DA2F86-CD1B-514F-B078-071E73B69447}"/>
              </a:ext>
            </a:extLst>
          </p:cNvPr>
          <p:cNvSpPr>
            <a:spLocks noGrp="1"/>
          </p:cNvSpPr>
          <p:nvPr>
            <p:ph type="pic" sz="quarter" idx="11" hasCustomPrompt="1"/>
          </p:nvPr>
        </p:nvSpPr>
        <p:spPr>
          <a:xfrm>
            <a:off x="6292852" y="0"/>
            <a:ext cx="5899150" cy="6858000"/>
          </a:xfrm>
          <a:solidFill>
            <a:schemeClr val="bg1">
              <a:lumMod val="95000"/>
            </a:schemeClr>
          </a:solidFill>
        </p:spPr>
        <p:txBody>
          <a:bodyPr anchor="ctr" anchorCtr="0">
            <a:normAutofit/>
          </a:bodyPr>
          <a:lstStyle>
            <a:lvl1pPr marL="0" indent="0" algn="ctr">
              <a:buNone/>
              <a:defRPr sz="1200">
                <a:solidFill>
                  <a:schemeClr val="tx1"/>
                </a:solidFill>
              </a:defRPr>
            </a:lvl1pPr>
          </a:lstStyle>
          <a:p>
            <a:r>
              <a:rPr lang="en-US"/>
              <a:t>Click to insert image</a:t>
            </a:r>
          </a:p>
        </p:txBody>
      </p:sp>
      <p:pic>
        <p:nvPicPr>
          <p:cNvPr id="12" name="Picture 11">
            <a:extLst>
              <a:ext uri="{FF2B5EF4-FFF2-40B4-BE49-F238E27FC236}">
                <a16:creationId xmlns:a16="http://schemas.microsoft.com/office/drawing/2014/main" id="{8153F995-CAB0-4435-9899-FFC3A4E84368}"/>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1254130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1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7101291" cy="744146"/>
          </a:xfrm>
        </p:spPr>
        <p:txBody>
          <a:bodyPr/>
          <a:lstStyle>
            <a:lvl1pPr>
              <a:defRPr/>
            </a:lvl1pPr>
          </a:lstStyle>
          <a:p>
            <a:r>
              <a:rPr lang="en-GB"/>
              <a:t>Insert header keeping to a maximum of two lines</a:t>
            </a:r>
            <a:endParaRPr lang="en-US"/>
          </a:p>
        </p:txBody>
      </p:sp>
      <p:sp>
        <p:nvSpPr>
          <p:cNvPr id="8" name="TextBox 7">
            <a:extLst>
              <a:ext uri="{FF2B5EF4-FFF2-40B4-BE49-F238E27FC236}">
                <a16:creationId xmlns:a16="http://schemas.microsoft.com/office/drawing/2014/main" id="{45DD160B-CBC5-B34B-BE0E-799A8F8DFB60}"/>
              </a:ext>
            </a:extLst>
          </p:cNvPr>
          <p:cNvSpPr txBox="1"/>
          <p:nvPr userDrawn="1"/>
        </p:nvSpPr>
        <p:spPr>
          <a:xfrm>
            <a:off x="7941852" y="6345444"/>
            <a:ext cx="3384946"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2019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Petroliam</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Nasional</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Berhad</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(PETRONAS)     |</a:t>
            </a:r>
            <a:endPar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7" name="Picture Placeholder 4">
            <a:extLst>
              <a:ext uri="{FF2B5EF4-FFF2-40B4-BE49-F238E27FC236}">
                <a16:creationId xmlns:a16="http://schemas.microsoft.com/office/drawing/2014/main" id="{313FE915-D00F-1945-A8B6-CD92D0DF0E5C}"/>
              </a:ext>
            </a:extLst>
          </p:cNvPr>
          <p:cNvSpPr>
            <a:spLocks noGrp="1"/>
          </p:cNvSpPr>
          <p:nvPr>
            <p:ph type="pic" sz="quarter" idx="11" hasCustomPrompt="1"/>
          </p:nvPr>
        </p:nvSpPr>
        <p:spPr>
          <a:xfrm>
            <a:off x="8061004" y="0"/>
            <a:ext cx="4130996" cy="6858000"/>
          </a:xfrm>
          <a:solidFill>
            <a:schemeClr val="bg1">
              <a:lumMod val="95000"/>
            </a:schemeClr>
          </a:solidFill>
        </p:spPr>
        <p:txBody>
          <a:bodyPr anchor="ctr" anchorCtr="0">
            <a:normAutofit/>
          </a:bodyPr>
          <a:lstStyle>
            <a:lvl1pPr marL="0" indent="0" algn="ctr">
              <a:buNone/>
              <a:defRPr sz="1200">
                <a:solidFill>
                  <a:schemeClr val="tx1"/>
                </a:solidFill>
              </a:defRPr>
            </a:lvl1pPr>
          </a:lstStyle>
          <a:p>
            <a:r>
              <a:rPr lang="en-US"/>
              <a:t>Click to insert image</a:t>
            </a:r>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75734" y="1306800"/>
            <a:ext cx="7101291"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pic>
        <p:nvPicPr>
          <p:cNvPr id="12" name="Picture 11">
            <a:extLst>
              <a:ext uri="{FF2B5EF4-FFF2-40B4-BE49-F238E27FC236}">
                <a16:creationId xmlns:a16="http://schemas.microsoft.com/office/drawing/2014/main" id="{00B07494-6F5A-403B-9B42-B01E806A6835}"/>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1446285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4977" y="376702"/>
            <a:ext cx="7101291" cy="744146"/>
          </a:xfrm>
        </p:spPr>
        <p:txBody>
          <a:bodyPr/>
          <a:lstStyle>
            <a:lvl1pPr>
              <a:defRPr/>
            </a:lvl1p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7" name="Picture Placeholder 4">
            <a:extLst>
              <a:ext uri="{FF2B5EF4-FFF2-40B4-BE49-F238E27FC236}">
                <a16:creationId xmlns:a16="http://schemas.microsoft.com/office/drawing/2014/main" id="{313FE915-D00F-1945-A8B6-CD92D0DF0E5C}"/>
              </a:ext>
            </a:extLst>
          </p:cNvPr>
          <p:cNvSpPr>
            <a:spLocks noGrp="1"/>
          </p:cNvSpPr>
          <p:nvPr>
            <p:ph type="pic" sz="quarter" idx="11" hasCustomPrompt="1"/>
          </p:nvPr>
        </p:nvSpPr>
        <p:spPr>
          <a:xfrm>
            <a:off x="1" y="0"/>
            <a:ext cx="4130996" cy="6858000"/>
          </a:xfrm>
          <a:solidFill>
            <a:schemeClr val="bg1">
              <a:lumMod val="95000"/>
            </a:schemeClr>
          </a:solidFill>
        </p:spPr>
        <p:txBody>
          <a:bodyPr anchor="ctr" anchorCtr="0">
            <a:normAutofit/>
          </a:bodyPr>
          <a:lstStyle>
            <a:lvl1pPr marL="0" indent="0" algn="ctr">
              <a:buNone/>
              <a:defRPr sz="1200">
                <a:solidFill>
                  <a:schemeClr val="tx1"/>
                </a:solidFill>
              </a:defRPr>
            </a:lvl1pPr>
          </a:lstStyle>
          <a:p>
            <a:r>
              <a:rPr lang="en-US"/>
              <a:t>Click to insert image</a:t>
            </a:r>
          </a:p>
        </p:txBody>
      </p:sp>
      <p:sp>
        <p:nvSpPr>
          <p:cNvPr id="12" name="Text Placeholder 14">
            <a:extLst>
              <a:ext uri="{FF2B5EF4-FFF2-40B4-BE49-F238E27FC236}">
                <a16:creationId xmlns:a16="http://schemas.microsoft.com/office/drawing/2014/main" id="{2E2ED0D0-2C22-BB4C-8B0E-07933DF6A0ED}"/>
              </a:ext>
            </a:extLst>
          </p:cNvPr>
          <p:cNvSpPr>
            <a:spLocks noGrp="1"/>
          </p:cNvSpPr>
          <p:nvPr>
            <p:ph type="body" sz="quarter" idx="10" hasCustomPrompt="1"/>
          </p:nvPr>
        </p:nvSpPr>
        <p:spPr>
          <a:xfrm>
            <a:off x="4514977" y="1306800"/>
            <a:ext cx="7101291"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0" name="TextBox 9">
            <a:extLst>
              <a:ext uri="{FF2B5EF4-FFF2-40B4-BE49-F238E27FC236}">
                <a16:creationId xmlns:a16="http://schemas.microsoft.com/office/drawing/2014/main" id="{CA36C4ED-B91C-4D34-9D93-578C03F79489}"/>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3244315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lvl1pPr>
              <a:defRPr/>
            </a:lvl1p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5316927" cy="4838400"/>
          </a:xfrm>
        </p:spPr>
        <p:txBody>
          <a:bodyPr>
            <a:noAutofit/>
          </a:bodyPr>
          <a:lstStyle>
            <a:lvl1pPr marL="0" indent="0">
              <a:lnSpc>
                <a:spcPct val="100000"/>
              </a:lnSpc>
              <a:spcBef>
                <a:spcPts val="0"/>
              </a:spcBef>
              <a:buNone/>
              <a:defRPr sz="3800" b="1" i="0">
                <a:solidFill>
                  <a:srgbClr val="00B1A9"/>
                </a:solidFill>
                <a:latin typeface="Arial Black" panose="020B0604020202020204" pitchFamily="34" charset="0"/>
                <a:cs typeface="Arial Black" panose="020B0604020202020204" pitchFamily="34" charset="0"/>
              </a:defRPr>
            </a:lvl1pPr>
          </a:lstStyle>
          <a:p>
            <a:pPr marL="0" indent="0">
              <a:lnSpc>
                <a:spcPct val="100000"/>
              </a:lnSpc>
              <a:buNone/>
            </a:pPr>
            <a:r>
              <a:rPr lang="en-US"/>
              <a:t>“Insert a quote here investing in visionary thinkers and technologies”</a:t>
            </a:r>
          </a:p>
        </p:txBody>
      </p:sp>
      <p:sp>
        <p:nvSpPr>
          <p:cNvPr id="10" name="Text Placeholder 14">
            <a:extLst>
              <a:ext uri="{FF2B5EF4-FFF2-40B4-BE49-F238E27FC236}">
                <a16:creationId xmlns:a16="http://schemas.microsoft.com/office/drawing/2014/main" id="{8A3E5904-DF31-1E44-90BD-C581B58E32EF}"/>
              </a:ext>
            </a:extLst>
          </p:cNvPr>
          <p:cNvSpPr>
            <a:spLocks noGrp="1"/>
          </p:cNvSpPr>
          <p:nvPr>
            <p:ph type="body" sz="quarter" idx="11" hasCustomPrompt="1"/>
          </p:nvPr>
        </p:nvSpPr>
        <p:spPr>
          <a:xfrm>
            <a:off x="6291832" y="1306800"/>
            <a:ext cx="5316927"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pic>
        <p:nvPicPr>
          <p:cNvPr id="12" name="Picture 11">
            <a:extLst>
              <a:ext uri="{FF2B5EF4-FFF2-40B4-BE49-F238E27FC236}">
                <a16:creationId xmlns:a16="http://schemas.microsoft.com/office/drawing/2014/main" id="{2979AC78-6A42-4DB4-971C-0059A24D23A2}"/>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4" name="TextBox 13">
            <a:extLst>
              <a:ext uri="{FF2B5EF4-FFF2-40B4-BE49-F238E27FC236}">
                <a16:creationId xmlns:a16="http://schemas.microsoft.com/office/drawing/2014/main" id="{06768BCC-83E0-4B50-9467-CABDACA240CC}"/>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97007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lvl1pPr>
              <a:defRPr/>
            </a:lvl1p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8053495" y="1306800"/>
            <a:ext cx="3555262"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0" name="Content Placeholder 3">
            <a:extLst>
              <a:ext uri="{FF2B5EF4-FFF2-40B4-BE49-F238E27FC236}">
                <a16:creationId xmlns:a16="http://schemas.microsoft.com/office/drawing/2014/main" id="{B22114B2-EC77-C74B-9459-C66CF7E83624}"/>
              </a:ext>
            </a:extLst>
          </p:cNvPr>
          <p:cNvSpPr>
            <a:spLocks noGrp="1"/>
          </p:cNvSpPr>
          <p:nvPr>
            <p:ph sz="half" idx="11"/>
          </p:nvPr>
        </p:nvSpPr>
        <p:spPr>
          <a:xfrm>
            <a:off x="575734" y="1306799"/>
            <a:ext cx="7101291" cy="48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794C3FCE-3C78-46C2-8AB2-95FA66AFB31D}"/>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4" name="TextBox 13">
            <a:extLst>
              <a:ext uri="{FF2B5EF4-FFF2-40B4-BE49-F238E27FC236}">
                <a16:creationId xmlns:a16="http://schemas.microsoft.com/office/drawing/2014/main" id="{36B1BB79-6A91-4D9B-8675-9136987DD7E5}"/>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3607134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21" name="Text Placeholder 15">
            <a:extLst>
              <a:ext uri="{FF2B5EF4-FFF2-40B4-BE49-F238E27FC236}">
                <a16:creationId xmlns:a16="http://schemas.microsoft.com/office/drawing/2014/main" id="{93E86E4E-05EA-9F44-BA85-F2B1EE480B4F}"/>
              </a:ext>
            </a:extLst>
          </p:cNvPr>
          <p:cNvSpPr>
            <a:spLocks noGrp="1"/>
          </p:cNvSpPr>
          <p:nvPr>
            <p:ph type="body" sz="quarter" idx="17" hasCustomPrompt="1"/>
          </p:nvPr>
        </p:nvSpPr>
        <p:spPr>
          <a:xfrm>
            <a:off x="575733" y="3748185"/>
            <a:ext cx="2798649"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2" name="Text Placeholder 15">
            <a:extLst>
              <a:ext uri="{FF2B5EF4-FFF2-40B4-BE49-F238E27FC236}">
                <a16:creationId xmlns:a16="http://schemas.microsoft.com/office/drawing/2014/main" id="{89496E08-6F62-3F48-A55D-062F08267993}"/>
              </a:ext>
            </a:extLst>
          </p:cNvPr>
          <p:cNvSpPr>
            <a:spLocks noGrp="1"/>
          </p:cNvSpPr>
          <p:nvPr>
            <p:ph type="body" sz="quarter" idx="18" hasCustomPrompt="1"/>
          </p:nvPr>
        </p:nvSpPr>
        <p:spPr>
          <a:xfrm>
            <a:off x="575733" y="4073278"/>
            <a:ext cx="2798649"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3" name="Text Placeholder 15">
            <a:extLst>
              <a:ext uri="{FF2B5EF4-FFF2-40B4-BE49-F238E27FC236}">
                <a16:creationId xmlns:a16="http://schemas.microsoft.com/office/drawing/2014/main" id="{564AC605-A8C9-5347-BFD8-357CFE9121EC}"/>
              </a:ext>
            </a:extLst>
          </p:cNvPr>
          <p:cNvSpPr>
            <a:spLocks noGrp="1"/>
          </p:cNvSpPr>
          <p:nvPr>
            <p:ph type="body" sz="quarter" idx="19" hasCustomPrompt="1"/>
          </p:nvPr>
        </p:nvSpPr>
        <p:spPr>
          <a:xfrm>
            <a:off x="4700166" y="3748185"/>
            <a:ext cx="2798649"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4" name="Text Placeholder 15">
            <a:extLst>
              <a:ext uri="{FF2B5EF4-FFF2-40B4-BE49-F238E27FC236}">
                <a16:creationId xmlns:a16="http://schemas.microsoft.com/office/drawing/2014/main" id="{EEF7C4AD-214F-6145-B2C3-DAD206C7FC16}"/>
              </a:ext>
            </a:extLst>
          </p:cNvPr>
          <p:cNvSpPr>
            <a:spLocks noGrp="1"/>
          </p:cNvSpPr>
          <p:nvPr>
            <p:ph type="body" sz="quarter" idx="20" hasCustomPrompt="1"/>
          </p:nvPr>
        </p:nvSpPr>
        <p:spPr>
          <a:xfrm>
            <a:off x="4700166" y="4073278"/>
            <a:ext cx="2798649"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5" name="Text Placeholder 15">
            <a:extLst>
              <a:ext uri="{FF2B5EF4-FFF2-40B4-BE49-F238E27FC236}">
                <a16:creationId xmlns:a16="http://schemas.microsoft.com/office/drawing/2014/main" id="{8A05E654-2C17-F442-A60A-E6D82D651266}"/>
              </a:ext>
            </a:extLst>
          </p:cNvPr>
          <p:cNvSpPr>
            <a:spLocks noGrp="1"/>
          </p:cNvSpPr>
          <p:nvPr>
            <p:ph type="body" sz="quarter" idx="21" hasCustomPrompt="1"/>
          </p:nvPr>
        </p:nvSpPr>
        <p:spPr>
          <a:xfrm>
            <a:off x="8840508" y="3748185"/>
            <a:ext cx="2786922"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6" name="Text Placeholder 15">
            <a:extLst>
              <a:ext uri="{FF2B5EF4-FFF2-40B4-BE49-F238E27FC236}">
                <a16:creationId xmlns:a16="http://schemas.microsoft.com/office/drawing/2014/main" id="{B21C1733-6E92-EF4A-95D2-CB540BDF899A}"/>
              </a:ext>
            </a:extLst>
          </p:cNvPr>
          <p:cNvSpPr>
            <a:spLocks noGrp="1"/>
          </p:cNvSpPr>
          <p:nvPr>
            <p:ph type="body" sz="quarter" idx="22" hasCustomPrompt="1"/>
          </p:nvPr>
        </p:nvSpPr>
        <p:spPr>
          <a:xfrm>
            <a:off x="8828781" y="4073278"/>
            <a:ext cx="2798649"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9" name="Picture Placeholder 8">
            <a:extLst>
              <a:ext uri="{FF2B5EF4-FFF2-40B4-BE49-F238E27FC236}">
                <a16:creationId xmlns:a16="http://schemas.microsoft.com/office/drawing/2014/main" id="{9AA14840-8BCD-8848-8088-BF992AE25EFC}"/>
              </a:ext>
            </a:extLst>
          </p:cNvPr>
          <p:cNvSpPr>
            <a:spLocks noGrp="1" noChangeAspect="1"/>
          </p:cNvSpPr>
          <p:nvPr>
            <p:ph type="pic" sz="quarter" idx="13" hasCustomPrompt="1"/>
          </p:nvPr>
        </p:nvSpPr>
        <p:spPr>
          <a:xfrm>
            <a:off x="976657" y="1989312"/>
            <a:ext cx="1996800" cy="1317600"/>
          </a:xfrm>
          <a:blipFill>
            <a:blip r:embed="rId2"/>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30" name="Picture Placeholder 8">
            <a:extLst>
              <a:ext uri="{FF2B5EF4-FFF2-40B4-BE49-F238E27FC236}">
                <a16:creationId xmlns:a16="http://schemas.microsoft.com/office/drawing/2014/main" id="{DCD6480D-FBF1-224A-8E18-4EE6A75E5F34}"/>
              </a:ext>
            </a:extLst>
          </p:cNvPr>
          <p:cNvSpPr>
            <a:spLocks noGrp="1"/>
          </p:cNvSpPr>
          <p:nvPr>
            <p:ph type="pic" sz="quarter" idx="14" hasCustomPrompt="1"/>
          </p:nvPr>
        </p:nvSpPr>
        <p:spPr>
          <a:xfrm>
            <a:off x="4954693" y="2088312"/>
            <a:ext cx="2289599" cy="1170000"/>
          </a:xfrm>
          <a:blipFill>
            <a:blip r:embed="rId3"/>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31" name="Picture Placeholder 8">
            <a:extLst>
              <a:ext uri="{FF2B5EF4-FFF2-40B4-BE49-F238E27FC236}">
                <a16:creationId xmlns:a16="http://schemas.microsoft.com/office/drawing/2014/main" id="{DA157309-5AB4-2744-9F3E-4FBE257646CE}"/>
              </a:ext>
            </a:extLst>
          </p:cNvPr>
          <p:cNvSpPr>
            <a:spLocks noGrp="1"/>
          </p:cNvSpPr>
          <p:nvPr>
            <p:ph type="pic" sz="quarter" idx="15" hasCustomPrompt="1"/>
          </p:nvPr>
        </p:nvSpPr>
        <p:spPr>
          <a:xfrm>
            <a:off x="9630506" y="2037912"/>
            <a:ext cx="1195200" cy="1220400"/>
          </a:xfrm>
          <a:blipFill>
            <a:blip r:embed="rId4"/>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pic>
        <p:nvPicPr>
          <p:cNvPr id="16" name="Picture 15">
            <a:extLst>
              <a:ext uri="{FF2B5EF4-FFF2-40B4-BE49-F238E27FC236}">
                <a16:creationId xmlns:a16="http://schemas.microsoft.com/office/drawing/2014/main" id="{AB3C862B-67D8-473F-8067-9101327831FE}"/>
              </a:ext>
            </a:extLst>
          </p:cNvPr>
          <p:cNvPicPr>
            <a:picLocks noChangeAspect="1"/>
          </p:cNvPicPr>
          <p:nvPr userDrawn="1"/>
        </p:nvPicPr>
        <p:blipFill>
          <a:blip r:embed="rId5"/>
          <a:stretch>
            <a:fillRect/>
          </a:stretch>
        </p:blipFill>
        <p:spPr>
          <a:xfrm>
            <a:off x="332893" y="6438694"/>
            <a:ext cx="1054640" cy="243627"/>
          </a:xfrm>
          <a:prstGeom prst="rect">
            <a:avLst/>
          </a:prstGeom>
        </p:spPr>
      </p:pic>
      <p:sp>
        <p:nvSpPr>
          <p:cNvPr id="17" name="TextBox 16">
            <a:extLst>
              <a:ext uri="{FF2B5EF4-FFF2-40B4-BE49-F238E27FC236}">
                <a16:creationId xmlns:a16="http://schemas.microsoft.com/office/drawing/2014/main" id="{E02C13A4-B1B5-4535-AEDF-D3EAEAEF919F}"/>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8498850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medi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A912FB-8A4A-2347-9713-20B37768DEDC}"/>
              </a:ext>
            </a:extLst>
          </p:cNvPr>
          <p:cNvSpPr>
            <a:spLocks noGrp="1"/>
          </p:cNvSpPr>
          <p:nvPr>
            <p:ph type="pic" sz="quarter" idx="10" hasCustomPrompt="1"/>
          </p:nvPr>
        </p:nvSpPr>
        <p:spPr>
          <a:xfrm>
            <a:off x="0" y="2"/>
            <a:ext cx="12192000" cy="6860187"/>
          </a:xfrm>
          <a:solidFill>
            <a:schemeClr val="bg1">
              <a:lumMod val="95000"/>
            </a:schemeClr>
          </a:solidFill>
        </p:spPr>
        <p:txBody>
          <a:bodyPr anchor="ctr" anchorCtr="0">
            <a:normAutofit/>
          </a:bodyPr>
          <a:lstStyle>
            <a:lvl1pPr marL="0" indent="0" algn="ctr">
              <a:buNone/>
              <a:defRPr sz="1200">
                <a:solidFill>
                  <a:schemeClr val="tx1"/>
                </a:solidFill>
              </a:defRPr>
            </a:lvl1pPr>
          </a:lstStyle>
          <a:p>
            <a:r>
              <a:rPr lang="en-US"/>
              <a:t>Click to insert image</a:t>
            </a:r>
          </a:p>
        </p:txBody>
      </p:sp>
      <p:sp>
        <p:nvSpPr>
          <p:cNvPr id="6" name="Text Placeholder 5">
            <a:extLst>
              <a:ext uri="{FF2B5EF4-FFF2-40B4-BE49-F238E27FC236}">
                <a16:creationId xmlns:a16="http://schemas.microsoft.com/office/drawing/2014/main" id="{873AFE18-50B1-A84C-9986-C859606BB510}"/>
              </a:ext>
            </a:extLst>
          </p:cNvPr>
          <p:cNvSpPr>
            <a:spLocks noGrp="1"/>
          </p:cNvSpPr>
          <p:nvPr>
            <p:ph type="body" sz="quarter" idx="11" hasCustomPrompt="1"/>
          </p:nvPr>
        </p:nvSpPr>
        <p:spPr>
          <a:xfrm>
            <a:off x="6096000" y="368300"/>
            <a:ext cx="5520266" cy="1471612"/>
          </a:xfrm>
        </p:spPr>
        <p:txBody>
          <a:bodyPr>
            <a:noAutofit/>
          </a:bodyPr>
          <a:lstStyle>
            <a:lvl1pPr marL="0" indent="0">
              <a:buNone/>
              <a:defRPr sz="4800" b="1" i="0">
                <a:solidFill>
                  <a:srgbClr val="00B1A9"/>
                </a:solidFill>
                <a:latin typeface="Arial Black" panose="020B0604020202020204" pitchFamily="34" charset="0"/>
                <a:cs typeface="Arial Black" panose="020B0604020202020204" pitchFamily="34" charset="0"/>
              </a:defRPr>
            </a:lvl1pPr>
          </a:lstStyle>
          <a:p>
            <a:pPr lvl="0"/>
            <a:r>
              <a:rPr lang="en-GB"/>
              <a:t>“Insert a quote here</a:t>
            </a:r>
            <a:endParaRPr lang="en-US"/>
          </a:p>
        </p:txBody>
      </p:sp>
      <p:pic>
        <p:nvPicPr>
          <p:cNvPr id="5" name="Picture 4">
            <a:extLst>
              <a:ext uri="{FF2B5EF4-FFF2-40B4-BE49-F238E27FC236}">
                <a16:creationId xmlns:a16="http://schemas.microsoft.com/office/drawing/2014/main" id="{A8016DB9-A9F8-48DA-8A99-0F03C7CAC8E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3357223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F2205C8-902D-4A44-9657-01148E44C4AB}"/>
              </a:ext>
            </a:extLst>
          </p:cNvPr>
          <p:cNvSpPr>
            <a:spLocks noGrp="1"/>
          </p:cNvSpPr>
          <p:nvPr>
            <p:ph type="ctrTitle" hasCustomPrompt="1"/>
          </p:nvPr>
        </p:nvSpPr>
        <p:spPr>
          <a:xfrm>
            <a:off x="575736" y="4530799"/>
            <a:ext cx="11040533" cy="613017"/>
          </a:xfrm>
        </p:spPr>
        <p:txBody>
          <a:bodyPr anchor="ctr" anchorCtr="0">
            <a:noAutofit/>
          </a:bodyPr>
          <a:lstStyle>
            <a:lvl1pPr algn="ctr">
              <a:defRPr sz="2800">
                <a:solidFill>
                  <a:schemeClr val="bg1"/>
                </a:solidFill>
              </a:defRPr>
            </a:lvl1pPr>
          </a:lstStyle>
          <a:p>
            <a:r>
              <a:rPr lang="en-US"/>
              <a:t>Thank you for your passion!</a:t>
            </a:r>
          </a:p>
        </p:txBody>
      </p:sp>
      <p:pic>
        <p:nvPicPr>
          <p:cNvPr id="4" name="Picture 3">
            <a:extLst>
              <a:ext uri="{FF2B5EF4-FFF2-40B4-BE49-F238E27FC236}">
                <a16:creationId xmlns:a16="http://schemas.microsoft.com/office/drawing/2014/main" id="{014FE81D-D4AE-44BD-866D-A9BF5A21DD95}"/>
              </a:ext>
            </a:extLst>
          </p:cNvPr>
          <p:cNvPicPr>
            <a:picLocks noChangeAspect="1"/>
          </p:cNvPicPr>
          <p:nvPr userDrawn="1"/>
        </p:nvPicPr>
        <p:blipFill>
          <a:blip r:embed="rId3">
            <a:clrChange>
              <a:clrFrom>
                <a:srgbClr val="08B2A9"/>
              </a:clrFrom>
              <a:clrTo>
                <a:srgbClr val="08B2A9">
                  <a:alpha val="0"/>
                </a:srgbClr>
              </a:clrTo>
            </a:clrChange>
            <a:extLst>
              <a:ext uri="{BEBA8EAE-BF5A-486C-A8C5-ECC9F3942E4B}">
                <a14:imgProps xmlns:a14="http://schemas.microsoft.com/office/drawing/2010/main">
                  <a14:imgLayer r:embed="rId4">
                    <a14:imgEffect>
                      <a14:brightnessContrast bright="10000"/>
                    </a14:imgEffect>
                  </a14:imgLayer>
                </a14:imgProps>
              </a:ext>
            </a:extLst>
          </a:blip>
          <a:stretch>
            <a:fillRect/>
          </a:stretch>
        </p:blipFill>
        <p:spPr>
          <a:xfrm>
            <a:off x="4642339" y="3314700"/>
            <a:ext cx="2907323" cy="933450"/>
          </a:xfrm>
          <a:prstGeom prst="rect">
            <a:avLst/>
          </a:prstGeom>
        </p:spPr>
      </p:pic>
    </p:spTree>
    <p:extLst>
      <p:ext uri="{BB962C8B-B14F-4D97-AF65-F5344CB8AC3E}">
        <p14:creationId xmlns:p14="http://schemas.microsoft.com/office/powerpoint/2010/main" val="2798350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09600" y="838200"/>
            <a:ext cx="10972800" cy="1676400"/>
          </a:xfrm>
        </p:spPr>
        <p:txBody>
          <a:bodyPr>
            <a:noAutofit/>
          </a:bodyPr>
          <a:lstStyle>
            <a:lvl1pPr marL="0" indent="0" algn="just">
              <a:buNone/>
              <a:defRPr sz="1200"/>
            </a:lvl1pPr>
            <a:lvl2pPr algn="just">
              <a:defRPr sz="1200"/>
            </a:lvl2pPr>
            <a:lvl3pPr algn="just">
              <a:defRPr sz="1200"/>
            </a:lvl3pPr>
            <a:lvl4pPr algn="just">
              <a:defRPr sz="1200"/>
            </a:lvl4pPr>
            <a:lvl5pPr algn="ju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a:xfrm>
            <a:off x="609600" y="381000"/>
            <a:ext cx="10972800" cy="533400"/>
          </a:xfrm>
        </p:spPr>
        <p:txBody>
          <a:bodyPr>
            <a:noAutofit/>
          </a:bodyPr>
          <a:lstStyle>
            <a:lvl1pPr>
              <a:defRPr sz="1800"/>
            </a:lvl1pPr>
          </a:lstStyle>
          <a:p>
            <a:r>
              <a:rPr lang="en-US"/>
              <a:t>Click to edit Master title style</a:t>
            </a:r>
          </a:p>
        </p:txBody>
      </p:sp>
      <p:pic>
        <p:nvPicPr>
          <p:cNvPr id="4" name="Picture 3">
            <a:extLst>
              <a:ext uri="{FF2B5EF4-FFF2-40B4-BE49-F238E27FC236}">
                <a16:creationId xmlns:a16="http://schemas.microsoft.com/office/drawing/2014/main" id="{986DE661-0C28-488B-8E58-4D98D607C478}"/>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18310587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2"/>
          <p:cNvSpPr>
            <a:spLocks noGrp="1"/>
          </p:cNvSpPr>
          <p:nvPr>
            <p:ph type="title"/>
          </p:nvPr>
        </p:nvSpPr>
        <p:spPr>
          <a:xfrm>
            <a:off x="609600" y="381000"/>
            <a:ext cx="10972800" cy="533400"/>
          </a:xfrm>
        </p:spPr>
        <p:txBody>
          <a:bodyPr>
            <a:noAutofit/>
          </a:bodyPr>
          <a:lstStyle>
            <a:lvl1pPr>
              <a:defRPr sz="2400"/>
            </a:lvl1pPr>
          </a:lstStyle>
          <a:p>
            <a:r>
              <a:rPr lang="en-US"/>
              <a:t>Click to edit Master title style</a:t>
            </a:r>
          </a:p>
        </p:txBody>
      </p:sp>
      <p:pic>
        <p:nvPicPr>
          <p:cNvPr id="3" name="Picture 2">
            <a:extLst>
              <a:ext uri="{FF2B5EF4-FFF2-40B4-BE49-F238E27FC236}">
                <a16:creationId xmlns:a16="http://schemas.microsoft.com/office/drawing/2014/main" id="{7F30A9A6-2F9B-4B67-B6BE-54AFAE3AB241}"/>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2879609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09600" y="990600"/>
            <a:ext cx="10972800" cy="1676400"/>
          </a:xfrm>
        </p:spPr>
        <p:txBody>
          <a:bodyPr>
            <a:noAutofit/>
          </a:bodyPr>
          <a:lstStyle>
            <a:lvl1pPr marL="0" indent="0">
              <a:buNone/>
              <a:defRPr sz="1600">
                <a:latin typeface="Verdana" panose="020B0604030504040204" pitchFamily="34" charset="0"/>
                <a:ea typeface="Verdana" panose="020B0604030504040204" pitchFamily="34" charset="0"/>
                <a:cs typeface="Verdana" panose="020B0604030504040204" pitchFamily="34" charset="0"/>
              </a:defRPr>
            </a:lvl1pPr>
            <a:lvl2pPr>
              <a:defRPr sz="16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a:xfrm>
            <a:off x="609600" y="381000"/>
            <a:ext cx="10972800" cy="533400"/>
          </a:xfrm>
        </p:spPr>
        <p:txBody>
          <a:bodyPr>
            <a:noAutofit/>
          </a:bodyPr>
          <a:lstStyle>
            <a:lvl1pPr>
              <a:defRPr sz="2400"/>
            </a:lvl1pPr>
          </a:lstStyle>
          <a:p>
            <a:r>
              <a:rPr lang="en-US"/>
              <a:t>Click to edit Master title style</a:t>
            </a:r>
          </a:p>
        </p:txBody>
      </p:sp>
      <p:pic>
        <p:nvPicPr>
          <p:cNvPr id="4" name="Picture 3">
            <a:extLst>
              <a:ext uri="{FF2B5EF4-FFF2-40B4-BE49-F238E27FC236}">
                <a16:creationId xmlns:a16="http://schemas.microsoft.com/office/drawing/2014/main" id="{FE17A619-2ACF-4E59-903F-2807CEC2F114}"/>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2065354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One line titl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7947" y="307126"/>
            <a:ext cx="11316114" cy="492976"/>
          </a:xfrm>
          <a:prstGeom prst="rect">
            <a:avLst/>
          </a:prstGeom>
        </p:spPr>
        <p:txBody>
          <a:bodyPr lIns="0">
            <a:noAutofit/>
          </a:bodyPr>
          <a:lstStyle>
            <a:lvl1pPr marL="0" indent="0">
              <a:lnSpc>
                <a:spcPct val="80000"/>
              </a:lnSpc>
              <a:spcBef>
                <a:spcPts val="0"/>
              </a:spcBef>
              <a:buNone/>
              <a:defRPr sz="2850" b="1">
                <a:solidFill>
                  <a:schemeClr val="tx2"/>
                </a:solidFill>
              </a:defRPr>
            </a:lvl1pPr>
            <a:lvl2pPr marL="377463" indent="0">
              <a:lnSpc>
                <a:spcPct val="80000"/>
              </a:lnSpc>
              <a:spcBef>
                <a:spcPts val="0"/>
              </a:spcBef>
              <a:buNone/>
              <a:defRPr sz="2850">
                <a:solidFill>
                  <a:srgbClr val="1C478A"/>
                </a:solidFill>
              </a:defRPr>
            </a:lvl2pPr>
            <a:lvl3pPr marL="754926" indent="0">
              <a:lnSpc>
                <a:spcPct val="80000"/>
              </a:lnSpc>
              <a:spcBef>
                <a:spcPts val="0"/>
              </a:spcBef>
              <a:buNone/>
              <a:defRPr sz="2850">
                <a:solidFill>
                  <a:srgbClr val="1C478A"/>
                </a:solidFill>
              </a:defRPr>
            </a:lvl3pPr>
            <a:lvl4pPr marL="1132390" indent="0">
              <a:lnSpc>
                <a:spcPct val="80000"/>
              </a:lnSpc>
              <a:spcBef>
                <a:spcPts val="0"/>
              </a:spcBef>
              <a:buNone/>
              <a:defRPr sz="2850">
                <a:solidFill>
                  <a:srgbClr val="1C478A"/>
                </a:solidFill>
              </a:defRPr>
            </a:lvl4pPr>
            <a:lvl5pPr marL="1509853" indent="0">
              <a:lnSpc>
                <a:spcPct val="80000"/>
              </a:lnSpc>
              <a:spcBef>
                <a:spcPts val="0"/>
              </a:spcBef>
              <a:buNone/>
              <a:defRPr sz="2850">
                <a:solidFill>
                  <a:srgbClr val="1C478A"/>
                </a:solidFill>
              </a:defRPr>
            </a:lvl5pPr>
          </a:lstStyle>
          <a:p>
            <a:pPr lvl="0"/>
            <a:r>
              <a:rPr lang="en-US"/>
              <a:t>Click to edit Master text styles</a:t>
            </a:r>
          </a:p>
        </p:txBody>
      </p:sp>
      <p:sp>
        <p:nvSpPr>
          <p:cNvPr id="3" name="Content Placeholder 2"/>
          <p:cNvSpPr>
            <a:spLocks noGrp="1"/>
          </p:cNvSpPr>
          <p:nvPr>
            <p:ph sz="quarter" idx="11" hasCustomPrompt="1"/>
          </p:nvPr>
        </p:nvSpPr>
        <p:spPr>
          <a:xfrm>
            <a:off x="442686" y="738924"/>
            <a:ext cx="11311378" cy="781050"/>
          </a:xfrm>
          <a:prstGeom prst="rect">
            <a:avLst/>
          </a:prstGeom>
        </p:spPr>
        <p:txBody>
          <a:bodyPr lIns="0" tIns="42930" rIns="0" bIns="42930">
            <a:noAutofit/>
          </a:bodyPr>
          <a:lstStyle>
            <a:lvl1pPr marL="0" indent="0">
              <a:lnSpc>
                <a:spcPct val="100000"/>
              </a:lnSpc>
              <a:spcBef>
                <a:spcPts val="0"/>
              </a:spcBef>
              <a:buNone/>
              <a:defRPr sz="1800" b="1" baseline="0">
                <a:solidFill>
                  <a:schemeClr val="accent1"/>
                </a:solidFill>
                <a:latin typeface="Arial" panose="020B0604020202020204" pitchFamily="34" charset="0"/>
                <a:cs typeface="Arial" panose="020B0604020202020204" pitchFamily="34" charset="0"/>
              </a:defRPr>
            </a:lvl1pPr>
            <a:lvl2pPr marL="377463" indent="0">
              <a:buNone/>
              <a:defRPr sz="1800" b="1">
                <a:solidFill>
                  <a:srgbClr val="3DC2D3"/>
                </a:solidFill>
              </a:defRPr>
            </a:lvl2pPr>
            <a:lvl3pPr marL="754926" indent="0">
              <a:buNone/>
              <a:defRPr sz="1800" b="1">
                <a:solidFill>
                  <a:srgbClr val="3DC2D3"/>
                </a:solidFill>
              </a:defRPr>
            </a:lvl3pPr>
            <a:lvl4pPr marL="1132390" indent="0">
              <a:buNone/>
              <a:defRPr sz="1800" b="1">
                <a:solidFill>
                  <a:srgbClr val="3DC2D3"/>
                </a:solidFill>
              </a:defRPr>
            </a:lvl4pPr>
            <a:lvl5pPr marL="1509853" indent="0">
              <a:buNone/>
              <a:defRPr sz="1800" b="1">
                <a:solidFill>
                  <a:srgbClr val="3DC2D3"/>
                </a:solidFill>
              </a:defRPr>
            </a:lvl5pPr>
          </a:lstStyle>
          <a:p>
            <a:pPr lvl="0"/>
            <a:r>
              <a:rPr lang="en-US"/>
              <a:t>Single line Subheading Arial Bold 20pt</a:t>
            </a:r>
          </a:p>
        </p:txBody>
      </p:sp>
      <p:sp>
        <p:nvSpPr>
          <p:cNvPr id="6" name="Text Placeholder 5"/>
          <p:cNvSpPr>
            <a:spLocks noGrp="1"/>
          </p:cNvSpPr>
          <p:nvPr>
            <p:ph type="body" sz="quarter" idx="12" hasCustomPrompt="1"/>
          </p:nvPr>
        </p:nvSpPr>
        <p:spPr>
          <a:xfrm>
            <a:off x="437944" y="1742258"/>
            <a:ext cx="9990689" cy="4077975"/>
          </a:xfrm>
          <a:prstGeom prst="rect">
            <a:avLst/>
          </a:prstGeom>
        </p:spPr>
        <p:txBody>
          <a:bodyPr lIns="0" tIns="0" rIns="0" bIns="0">
            <a:normAutofit/>
          </a:bodyPr>
          <a:lstStyle>
            <a:lvl1pPr marL="0" marR="0" indent="0" algn="l" defTabSz="377463" rtl="0" eaLnBrk="1" fontAlgn="auto" latinLnBrk="0" hangingPunct="1">
              <a:lnSpc>
                <a:spcPct val="95000"/>
              </a:lnSpc>
              <a:spcBef>
                <a:spcPts val="0"/>
              </a:spcBef>
              <a:spcAft>
                <a:spcPts val="1073"/>
              </a:spcAft>
              <a:buClrTx/>
              <a:buSzTx/>
              <a:buFont typeface="Arial"/>
              <a:buNone/>
              <a:tabLst/>
              <a:defRPr sz="1275" baseline="0">
                <a:solidFill>
                  <a:srgbClr val="6D6E71"/>
                </a:solidFill>
              </a:defRPr>
            </a:lvl1pPr>
            <a:lvl2pPr marL="377463" indent="0">
              <a:buNone/>
              <a:defRPr sz="1275">
                <a:solidFill>
                  <a:srgbClr val="6D6E71"/>
                </a:solidFill>
              </a:defRPr>
            </a:lvl2pPr>
            <a:lvl3pPr marL="754926" indent="0">
              <a:buNone/>
              <a:defRPr sz="1275">
                <a:solidFill>
                  <a:srgbClr val="6D6E71"/>
                </a:solidFill>
              </a:defRPr>
            </a:lvl3pPr>
            <a:lvl4pPr marL="1132390" indent="0">
              <a:buNone/>
              <a:defRPr sz="1275">
                <a:solidFill>
                  <a:srgbClr val="6D6E71"/>
                </a:solidFill>
              </a:defRPr>
            </a:lvl4pPr>
            <a:lvl5pPr marL="1509853" indent="0">
              <a:buNone/>
              <a:defRPr sz="1275">
                <a:solidFill>
                  <a:srgbClr val="6D6E71"/>
                </a:solidFill>
              </a:defRPr>
            </a:lvl5pPr>
          </a:lstStyle>
          <a:p>
            <a:pPr lvl="0"/>
            <a:r>
              <a:rPr lang="en-US"/>
              <a:t>Body Text into Arial Bold 14pt</a:t>
            </a:r>
          </a:p>
          <a:p>
            <a:pPr lvl="0"/>
            <a:r>
              <a:rPr lang="en-US"/>
              <a:t>Generic body text Arial 14 </a:t>
            </a:r>
            <a:r>
              <a:rPr lang="en-US" err="1"/>
              <a:t>pt</a:t>
            </a:r>
            <a:endParaRPr lang="en-US"/>
          </a:p>
          <a:p>
            <a:pPr lvl="0"/>
            <a:r>
              <a:rPr lang="en-US"/>
              <a:t>Generic body text minimum Arial 12pt</a:t>
            </a:r>
          </a:p>
          <a:p>
            <a:pPr lvl="0"/>
            <a:endParaRPr lang="en-US"/>
          </a:p>
          <a:p>
            <a:pPr lvl="0"/>
            <a:r>
              <a:rPr lang="en-US"/>
              <a:t>Spacing multiple 0.95 after / 12pt line spacing</a:t>
            </a:r>
          </a:p>
          <a:p>
            <a:pPr marL="0" marR="0" lvl="0" indent="0" algn="l" defTabSz="377463" rtl="0" eaLnBrk="1" fontAlgn="auto" latinLnBrk="0" hangingPunct="1">
              <a:lnSpc>
                <a:spcPct val="95000"/>
              </a:lnSpc>
              <a:spcBef>
                <a:spcPts val="0"/>
              </a:spcBef>
              <a:spcAft>
                <a:spcPts val="1073"/>
              </a:spcAft>
              <a:buClrTx/>
              <a:buSzTx/>
              <a:buFont typeface="Arial"/>
              <a:buNone/>
              <a:tabLst/>
              <a:defRPr/>
            </a:pPr>
            <a:r>
              <a:rPr lang="en-US"/>
              <a:t>Margin left 0 right 0 top 0 bottom 0</a:t>
            </a:r>
          </a:p>
          <a:p>
            <a:pPr marL="0" marR="0" lvl="0" indent="0" algn="l" defTabSz="377463" rtl="0" eaLnBrk="1" fontAlgn="auto" latinLnBrk="0" hangingPunct="1">
              <a:lnSpc>
                <a:spcPct val="95000"/>
              </a:lnSpc>
              <a:spcBef>
                <a:spcPts val="0"/>
              </a:spcBef>
              <a:spcAft>
                <a:spcPts val="1073"/>
              </a:spcAft>
              <a:buClrTx/>
              <a:buSzTx/>
              <a:buFont typeface="Arial"/>
              <a:buNone/>
              <a:tabLst/>
              <a:defRPr/>
            </a:pPr>
            <a:endParaRPr lang="en-US"/>
          </a:p>
          <a:p>
            <a:pPr marL="0" marR="0" lvl="0" indent="0" algn="l" defTabSz="377463" rtl="0" eaLnBrk="1" fontAlgn="auto" latinLnBrk="0" hangingPunct="1">
              <a:lnSpc>
                <a:spcPct val="95000"/>
              </a:lnSpc>
              <a:spcBef>
                <a:spcPts val="0"/>
              </a:spcBef>
              <a:spcAft>
                <a:spcPts val="1073"/>
              </a:spcAft>
              <a:buClrTx/>
              <a:buSzTx/>
              <a:buFont typeface="Arial"/>
              <a:buNone/>
              <a:tabLst/>
              <a:defRPr/>
            </a:pPr>
            <a:r>
              <a:rPr lang="en-US"/>
              <a:t>Bullet points 14pt</a:t>
            </a:r>
          </a:p>
          <a:p>
            <a:pPr marL="0" marR="0" lvl="0" indent="0" algn="l" defTabSz="377463" rtl="0" eaLnBrk="1" fontAlgn="auto" latinLnBrk="0" hangingPunct="1">
              <a:lnSpc>
                <a:spcPct val="95000"/>
              </a:lnSpc>
              <a:spcBef>
                <a:spcPts val="0"/>
              </a:spcBef>
              <a:spcAft>
                <a:spcPts val="1073"/>
              </a:spcAft>
              <a:buClrTx/>
              <a:buSzTx/>
              <a:buFont typeface="Arial"/>
              <a:buNone/>
              <a:tabLst/>
              <a:defRPr/>
            </a:pPr>
            <a:r>
              <a:rPr lang="en-US"/>
              <a:t>Spacing multiple 0.95 after / 6pt line spacing</a:t>
            </a:r>
          </a:p>
          <a:p>
            <a:pPr lvl="0"/>
            <a:endParaRPr lang="en-US"/>
          </a:p>
        </p:txBody>
      </p:sp>
    </p:spTree>
    <p:extLst>
      <p:ext uri="{BB962C8B-B14F-4D97-AF65-F5344CB8AC3E}">
        <p14:creationId xmlns:p14="http://schemas.microsoft.com/office/powerpoint/2010/main" val="1708853983"/>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371475" lvl="0" indent="-278606" algn="l">
              <a:lnSpc>
                <a:spcPct val="90000"/>
              </a:lnSpc>
              <a:spcBef>
                <a:spcPts val="813"/>
              </a:spcBef>
              <a:spcAft>
                <a:spcPts val="0"/>
              </a:spcAft>
              <a:buClr>
                <a:schemeClr val="dk1"/>
              </a:buClr>
              <a:buSzPts val="1800"/>
              <a:buChar char="•"/>
              <a:defRPr/>
            </a:lvl1pPr>
            <a:lvl2pPr marL="742950" lvl="1" indent="-278606" algn="l">
              <a:lnSpc>
                <a:spcPct val="90000"/>
              </a:lnSpc>
              <a:spcBef>
                <a:spcPts val="406"/>
              </a:spcBef>
              <a:spcAft>
                <a:spcPts val="0"/>
              </a:spcAft>
              <a:buClr>
                <a:schemeClr val="dk1"/>
              </a:buClr>
              <a:buSzPts val="1800"/>
              <a:buChar char="•"/>
              <a:defRPr/>
            </a:lvl2pPr>
            <a:lvl3pPr marL="1114425" lvl="2" indent="-278606" algn="l">
              <a:lnSpc>
                <a:spcPct val="90000"/>
              </a:lnSpc>
              <a:spcBef>
                <a:spcPts val="406"/>
              </a:spcBef>
              <a:spcAft>
                <a:spcPts val="0"/>
              </a:spcAft>
              <a:buClr>
                <a:schemeClr val="dk1"/>
              </a:buClr>
              <a:buSzPts val="1800"/>
              <a:buChar char="•"/>
              <a:defRPr/>
            </a:lvl3pPr>
            <a:lvl4pPr marL="1485900" lvl="3" indent="-278606" algn="l">
              <a:lnSpc>
                <a:spcPct val="90000"/>
              </a:lnSpc>
              <a:spcBef>
                <a:spcPts val="406"/>
              </a:spcBef>
              <a:spcAft>
                <a:spcPts val="0"/>
              </a:spcAft>
              <a:buClr>
                <a:schemeClr val="dk1"/>
              </a:buClr>
              <a:buSzPts val="1800"/>
              <a:buChar char="•"/>
              <a:defRPr/>
            </a:lvl4pPr>
            <a:lvl5pPr marL="1857375" lvl="4" indent="-278606" algn="l">
              <a:lnSpc>
                <a:spcPct val="90000"/>
              </a:lnSpc>
              <a:spcBef>
                <a:spcPts val="406"/>
              </a:spcBef>
              <a:spcAft>
                <a:spcPts val="0"/>
              </a:spcAft>
              <a:buClr>
                <a:schemeClr val="dk1"/>
              </a:buClr>
              <a:buSzPts val="1800"/>
              <a:buChar char="•"/>
              <a:defRPr/>
            </a:lvl5pPr>
            <a:lvl6pPr marL="2228850" lvl="5" indent="-278606" algn="l">
              <a:lnSpc>
                <a:spcPct val="90000"/>
              </a:lnSpc>
              <a:spcBef>
                <a:spcPts val="406"/>
              </a:spcBef>
              <a:spcAft>
                <a:spcPts val="0"/>
              </a:spcAft>
              <a:buClr>
                <a:schemeClr val="dk1"/>
              </a:buClr>
              <a:buSzPts val="1800"/>
              <a:buChar char="•"/>
              <a:defRPr/>
            </a:lvl6pPr>
            <a:lvl7pPr marL="2600325" lvl="6" indent="-278606" algn="l">
              <a:lnSpc>
                <a:spcPct val="90000"/>
              </a:lnSpc>
              <a:spcBef>
                <a:spcPts val="406"/>
              </a:spcBef>
              <a:spcAft>
                <a:spcPts val="0"/>
              </a:spcAft>
              <a:buClr>
                <a:schemeClr val="dk1"/>
              </a:buClr>
              <a:buSzPts val="1800"/>
              <a:buChar char="•"/>
              <a:defRPr/>
            </a:lvl7pPr>
            <a:lvl8pPr marL="2971800" lvl="7" indent="-278606" algn="l">
              <a:lnSpc>
                <a:spcPct val="90000"/>
              </a:lnSpc>
              <a:spcBef>
                <a:spcPts val="406"/>
              </a:spcBef>
              <a:spcAft>
                <a:spcPts val="0"/>
              </a:spcAft>
              <a:buClr>
                <a:schemeClr val="dk1"/>
              </a:buClr>
              <a:buSzPts val="1800"/>
              <a:buChar char="•"/>
              <a:defRPr/>
            </a:lvl8pPr>
            <a:lvl9pPr marL="3343275" lvl="8" indent="-278606" algn="l">
              <a:lnSpc>
                <a:spcPct val="90000"/>
              </a:lnSpc>
              <a:spcBef>
                <a:spcPts val="406"/>
              </a:spcBef>
              <a:spcAft>
                <a:spcPts val="0"/>
              </a:spcAft>
              <a:buClr>
                <a:schemeClr val="dk1"/>
              </a:buClr>
              <a:buSzPts val="1800"/>
              <a:buChar char="•"/>
              <a:defRPr/>
            </a:lvl9pPr>
          </a:lstStyle>
          <a:p>
            <a:endParaRPr/>
          </a:p>
        </p:txBody>
      </p:sp>
      <p:sp>
        <p:nvSpPr>
          <p:cNvPr id="25" name="Google Shape;25;p16"/>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ftr" idx="11"/>
          </p:nvPr>
        </p:nvSpPr>
        <p:spPr>
          <a:xfrm>
            <a:off x="0" y="6356352"/>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lang="en-US"/>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7" name="Google Shape;27;p1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28165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09600" y="990600"/>
            <a:ext cx="10972800" cy="1676400"/>
          </a:xfrm>
        </p:spPr>
        <p:txBody>
          <a:bodyPr>
            <a:noAutofit/>
          </a:bodyPr>
          <a:lstStyle>
            <a:lvl1pPr marL="0" indent="0">
              <a:buNone/>
              <a:defRPr sz="1477">
                <a:latin typeface="Verdana" panose="020B0604030504040204" pitchFamily="34" charset="0"/>
                <a:ea typeface="Verdana" panose="020B0604030504040204" pitchFamily="34" charset="0"/>
                <a:cs typeface="Verdana" panose="020B0604030504040204" pitchFamily="34" charset="0"/>
              </a:defRPr>
            </a:lvl1pPr>
            <a:lvl2pPr>
              <a:defRPr sz="1477">
                <a:latin typeface="Verdana" panose="020B0604030504040204" pitchFamily="34" charset="0"/>
                <a:ea typeface="Verdana" panose="020B0604030504040204" pitchFamily="34" charset="0"/>
                <a:cs typeface="Verdana" panose="020B0604030504040204" pitchFamily="34" charset="0"/>
              </a:defRPr>
            </a:lvl2pPr>
            <a:lvl3pPr>
              <a:defRPr sz="1477">
                <a:latin typeface="Verdana" panose="020B0604030504040204" pitchFamily="34" charset="0"/>
                <a:ea typeface="Verdana" panose="020B0604030504040204" pitchFamily="34" charset="0"/>
                <a:cs typeface="Verdana" panose="020B0604030504040204" pitchFamily="34" charset="0"/>
              </a:defRPr>
            </a:lvl3pPr>
            <a:lvl4pPr>
              <a:defRPr sz="1477">
                <a:latin typeface="Verdana" panose="020B0604030504040204" pitchFamily="34" charset="0"/>
                <a:ea typeface="Verdana" panose="020B0604030504040204" pitchFamily="34" charset="0"/>
                <a:cs typeface="Verdana" panose="020B0604030504040204" pitchFamily="34" charset="0"/>
              </a:defRPr>
            </a:lvl4pPr>
            <a:lvl5pPr>
              <a:defRPr sz="1477">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a:xfrm>
            <a:off x="609600" y="381000"/>
            <a:ext cx="10972800" cy="533400"/>
          </a:xfrm>
        </p:spPr>
        <p:txBody>
          <a:bodyPr>
            <a:noAutofit/>
          </a:bodyPr>
          <a:lstStyle>
            <a:lvl1pPr>
              <a:defRPr sz="2215"/>
            </a:lvl1pPr>
          </a:lstStyle>
          <a:p>
            <a:r>
              <a:rPr lang="en-US"/>
              <a:t>Click to edit Master title style</a:t>
            </a:r>
          </a:p>
        </p:txBody>
      </p:sp>
    </p:spTree>
    <p:extLst>
      <p:ext uri="{BB962C8B-B14F-4D97-AF65-F5344CB8AC3E}">
        <p14:creationId xmlns:p14="http://schemas.microsoft.com/office/powerpoint/2010/main" val="1613762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314000" y="1869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8" name="Google Shape;188;p2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189" name="Google Shape;189;p28"/>
          <p:cNvSpPr txBox="1">
            <a:spLocks noGrp="1"/>
          </p:cNvSpPr>
          <p:nvPr>
            <p:ph type="body" idx="1"/>
          </p:nvPr>
        </p:nvSpPr>
        <p:spPr>
          <a:xfrm>
            <a:off x="349967" y="959567"/>
            <a:ext cx="11162000" cy="5461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extLst>
      <p:ext uri="{BB962C8B-B14F-4D97-AF65-F5344CB8AC3E}">
        <p14:creationId xmlns:p14="http://schemas.microsoft.com/office/powerpoint/2010/main" val="178338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lvl1pPr>
              <a:defRPr/>
            </a:lvl1p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75733" y="1306800"/>
            <a:ext cx="3555262"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0" name="Content Placeholder 3">
            <a:extLst>
              <a:ext uri="{FF2B5EF4-FFF2-40B4-BE49-F238E27FC236}">
                <a16:creationId xmlns:a16="http://schemas.microsoft.com/office/drawing/2014/main" id="{B22114B2-EC77-C74B-9459-C66CF7E83624}"/>
              </a:ext>
            </a:extLst>
          </p:cNvPr>
          <p:cNvSpPr>
            <a:spLocks noGrp="1"/>
          </p:cNvSpPr>
          <p:nvPr>
            <p:ph sz="half" idx="11"/>
          </p:nvPr>
        </p:nvSpPr>
        <p:spPr>
          <a:xfrm>
            <a:off x="4510364" y="1306799"/>
            <a:ext cx="7101291" cy="48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A5D5C654-6F32-4993-904A-889AC666270A}"/>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4" name="TextBox 13">
            <a:extLst>
              <a:ext uri="{FF2B5EF4-FFF2-40B4-BE49-F238E27FC236}">
                <a16:creationId xmlns:a16="http://schemas.microsoft.com/office/drawing/2014/main" id="{7BA46029-D1C6-4B50-80BA-90E24DB386AD}"/>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706457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15" descr="A close up of a logo&#10;&#10;Description automatically generated"/>
          <p:cNvPicPr preferRelativeResize="0"/>
          <p:nvPr/>
        </p:nvPicPr>
        <p:blipFill rotWithShape="1">
          <a:blip r:embed="rId2">
            <a:alphaModFix/>
          </a:blip>
          <a:srcRect l="11613" t="12506" r="11163" b="21974"/>
          <a:stretch/>
        </p:blipFill>
        <p:spPr>
          <a:xfrm>
            <a:off x="4650985" y="0"/>
            <a:ext cx="2890030" cy="1734018"/>
          </a:xfrm>
          <a:prstGeom prst="rect">
            <a:avLst/>
          </a:prstGeom>
          <a:noFill/>
          <a:ln>
            <a:noFill/>
          </a:ln>
        </p:spPr>
      </p:pic>
    </p:spTree>
    <p:extLst>
      <p:ext uri="{BB962C8B-B14F-4D97-AF65-F5344CB8AC3E}">
        <p14:creationId xmlns:p14="http://schemas.microsoft.com/office/powerpoint/2010/main" val="3768296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3226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36" name="Google Shape;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719859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42" name="Google Shape;4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19499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433444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58" name="Google Shape;5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21061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65" name="Google Shape;6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572636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72" name="Google Shape;7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0158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78" name="Google Shape;7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4247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84" name="Google Shape;8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829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5309418" cy="744146"/>
          </a:xfrm>
        </p:spPr>
        <p:txBody>
          <a:bodyPr/>
          <a:lstStyle>
            <a:lvl1pPr>
              <a:defRPr/>
            </a:lvl1pPr>
          </a:lstStyle>
          <a:p>
            <a:r>
              <a:rPr lang="en-GB"/>
              <a:t>Insert header keeping to a maximum of two lines</a:t>
            </a:r>
            <a:endParaRPr lang="en-US"/>
          </a:p>
        </p:txBody>
      </p:sp>
      <p:sp>
        <p:nvSpPr>
          <p:cNvPr id="8" name="TextBox 7">
            <a:extLst>
              <a:ext uri="{FF2B5EF4-FFF2-40B4-BE49-F238E27FC236}">
                <a16:creationId xmlns:a16="http://schemas.microsoft.com/office/drawing/2014/main" id="{45DD160B-CBC5-B34B-BE0E-799A8F8DFB60}"/>
              </a:ext>
            </a:extLst>
          </p:cNvPr>
          <p:cNvSpPr txBox="1"/>
          <p:nvPr userDrawn="1"/>
        </p:nvSpPr>
        <p:spPr>
          <a:xfrm>
            <a:off x="7941852" y="6345444"/>
            <a:ext cx="3384946"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2019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Petroliam</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Nasional</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Berhad</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(PETRONAS)     |</a:t>
            </a:r>
            <a:endPar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5316927"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Picture Placeholder 4">
            <a:extLst>
              <a:ext uri="{FF2B5EF4-FFF2-40B4-BE49-F238E27FC236}">
                <a16:creationId xmlns:a16="http://schemas.microsoft.com/office/drawing/2014/main" id="{23DA2F86-CD1B-514F-B078-071E73B69447}"/>
              </a:ext>
            </a:extLst>
          </p:cNvPr>
          <p:cNvSpPr>
            <a:spLocks noGrp="1"/>
          </p:cNvSpPr>
          <p:nvPr>
            <p:ph type="pic" sz="quarter" idx="11" hasCustomPrompt="1"/>
          </p:nvPr>
        </p:nvSpPr>
        <p:spPr>
          <a:xfrm>
            <a:off x="6292852" y="0"/>
            <a:ext cx="5899150" cy="6858000"/>
          </a:xfrm>
          <a:solidFill>
            <a:schemeClr val="bg1">
              <a:lumMod val="95000"/>
            </a:schemeClr>
          </a:solidFill>
        </p:spPr>
        <p:txBody>
          <a:bodyPr anchor="ctr" anchorCtr="0">
            <a:normAutofit/>
          </a:bodyPr>
          <a:lstStyle>
            <a:lvl1pPr marL="0" indent="0" algn="ctr">
              <a:buNone/>
              <a:defRPr sz="1200">
                <a:solidFill>
                  <a:schemeClr val="tx1"/>
                </a:solidFill>
              </a:defRPr>
            </a:lvl1pPr>
          </a:lstStyle>
          <a:p>
            <a:r>
              <a:rPr lang="en-US"/>
              <a:t>Click to insert image</a:t>
            </a:r>
          </a:p>
        </p:txBody>
      </p:sp>
      <p:pic>
        <p:nvPicPr>
          <p:cNvPr id="12" name="Picture 11">
            <a:extLst>
              <a:ext uri="{FF2B5EF4-FFF2-40B4-BE49-F238E27FC236}">
                <a16:creationId xmlns:a16="http://schemas.microsoft.com/office/drawing/2014/main" id="{8153F995-CAB0-4435-9899-FFC3A4E84368}"/>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3075968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5"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5"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pic>
        <p:nvPicPr>
          <p:cNvPr id="7" name="Picture 6">
            <a:extLst>
              <a:ext uri="{FF2B5EF4-FFF2-40B4-BE49-F238E27FC236}">
                <a16:creationId xmlns:a16="http://schemas.microsoft.com/office/drawing/2014/main" id="{E4852C9F-1D99-4059-B9CE-252464137ABB}"/>
              </a:ext>
            </a:extLst>
          </p:cNvPr>
          <p:cNvPicPr>
            <a:picLocks noChangeAspect="1"/>
          </p:cNvPicPr>
          <p:nvPr userDrawn="1"/>
        </p:nvPicPr>
        <p:blipFill>
          <a:blip r:embed="rId2"/>
          <a:stretch>
            <a:fillRect/>
          </a:stretch>
        </p:blipFill>
        <p:spPr>
          <a:xfrm>
            <a:off x="332893" y="6438694"/>
            <a:ext cx="1054640" cy="243627"/>
          </a:xfrm>
          <a:prstGeom prst="rect">
            <a:avLst/>
          </a:prstGeom>
        </p:spPr>
      </p:pic>
      <p:sp>
        <p:nvSpPr>
          <p:cNvPr id="12" name="TextBox 11">
            <a:extLst>
              <a:ext uri="{FF2B5EF4-FFF2-40B4-BE49-F238E27FC236}">
                <a16:creationId xmlns:a16="http://schemas.microsoft.com/office/drawing/2014/main" id="{792782F9-1693-4F4D-BA58-1576E3EFA7ED}"/>
              </a:ext>
            </a:extLst>
          </p:cNvPr>
          <p:cNvSpPr txBox="1"/>
          <p:nvPr userDrawn="1"/>
        </p:nvSpPr>
        <p:spPr>
          <a:xfrm>
            <a:off x="7941853" y="6345445"/>
            <a:ext cx="3357447" cy="215063"/>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2022 </a:t>
            </a:r>
            <a:r>
              <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Yayasan PETRONAS</a:t>
            </a:r>
          </a:p>
        </p:txBody>
      </p:sp>
    </p:spTree>
    <p:extLst>
      <p:ext uri="{BB962C8B-B14F-4D97-AF65-F5344CB8AC3E}">
        <p14:creationId xmlns:p14="http://schemas.microsoft.com/office/powerpoint/2010/main" val="30384429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314000" y="1869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28"/>
          <p:cNvSpPr txBox="1">
            <a:spLocks noGrp="1"/>
          </p:cNvSpPr>
          <p:nvPr>
            <p:ph type="body" idx="1"/>
          </p:nvPr>
        </p:nvSpPr>
        <p:spPr>
          <a:xfrm>
            <a:off x="349967" y="959567"/>
            <a:ext cx="11162000" cy="5461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extLst>
      <p:ext uri="{BB962C8B-B14F-4D97-AF65-F5344CB8AC3E}">
        <p14:creationId xmlns:p14="http://schemas.microsoft.com/office/powerpoint/2010/main" val="2498369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D311EA-8E47-3C43-8982-1B4712F09C88}"/>
              </a:ext>
            </a:extLst>
          </p:cNvPr>
          <p:cNvSpPr>
            <a:spLocks noGrp="1"/>
          </p:cNvSpPr>
          <p:nvPr>
            <p:ph type="ctrTitle" hasCustomPrompt="1"/>
          </p:nvPr>
        </p:nvSpPr>
        <p:spPr>
          <a:xfrm>
            <a:off x="2427866" y="3086100"/>
            <a:ext cx="6622364" cy="685799"/>
          </a:xfrm>
        </p:spPr>
        <p:txBody>
          <a:bodyPr anchor="ctr" anchorCtr="0">
            <a:noAutofit/>
          </a:bodyPr>
          <a:lstStyle>
            <a:lvl1pPr algn="ctr">
              <a:defRPr sz="2800" b="1">
                <a:solidFill>
                  <a:schemeClr val="bg1"/>
                </a:solidFill>
              </a:defRPr>
            </a:lvl1pPr>
          </a:lstStyle>
          <a:p>
            <a:r>
              <a:rPr lang="en-US"/>
              <a:t>Passionate about Progress</a:t>
            </a:r>
          </a:p>
        </p:txBody>
      </p:sp>
      <p:pic>
        <p:nvPicPr>
          <p:cNvPr id="3" name="Picture 2" descr="A picture containing drawing, shirt&#10;&#10;Description automatically generated">
            <a:extLst>
              <a:ext uri="{FF2B5EF4-FFF2-40B4-BE49-F238E27FC236}">
                <a16:creationId xmlns:a16="http://schemas.microsoft.com/office/drawing/2014/main" id="{0E96E81A-630F-4493-AF33-D36BB1E8A82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24829" y="3017481"/>
            <a:ext cx="3742342" cy="2646736"/>
          </a:xfrm>
          <a:prstGeom prst="rect">
            <a:avLst/>
          </a:prstGeom>
        </p:spPr>
      </p:pic>
    </p:spTree>
    <p:extLst>
      <p:ext uri="{BB962C8B-B14F-4D97-AF65-F5344CB8AC3E}">
        <p14:creationId xmlns:p14="http://schemas.microsoft.com/office/powerpoint/2010/main" val="547320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15" descr="A close up of a logo&#10;&#10;Description automatically generated"/>
          <p:cNvPicPr preferRelativeResize="0"/>
          <p:nvPr/>
        </p:nvPicPr>
        <p:blipFill rotWithShape="1">
          <a:blip r:embed="rId3">
            <a:alphaModFix/>
          </a:blip>
          <a:srcRect l="11613" t="12506" r="11163" b="21974"/>
          <a:stretch/>
        </p:blipFill>
        <p:spPr>
          <a:xfrm>
            <a:off x="4650985" y="0"/>
            <a:ext cx="2890030" cy="1734018"/>
          </a:xfrm>
          <a:prstGeom prst="rect">
            <a:avLst/>
          </a:prstGeom>
          <a:noFill/>
          <a:ln>
            <a:noFill/>
          </a:ln>
        </p:spPr>
      </p:pic>
    </p:spTree>
    <p:extLst>
      <p:ext uri="{BB962C8B-B14F-4D97-AF65-F5344CB8AC3E}">
        <p14:creationId xmlns:p14="http://schemas.microsoft.com/office/powerpoint/2010/main" val="32972164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lang="en-US"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Open</a:t>
            </a:r>
          </a:p>
        </p:txBody>
      </p:sp>
      <p:sp>
        <p:nvSpPr>
          <p:cNvPr id="27" name="Google Shape;2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17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8623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36" name="Google Shape;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88698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42" name="Google Shape;4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212421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64333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58" name="Google Shape;5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621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7101291" cy="744146"/>
          </a:xfrm>
        </p:spPr>
        <p:txBody>
          <a:bodyPr/>
          <a:lstStyle>
            <a:lvl1pPr>
              <a:defRPr/>
            </a:lvl1pPr>
          </a:lstStyle>
          <a:p>
            <a:r>
              <a:rPr lang="en-GB"/>
              <a:t>Insert header keeping to a maximum of two lines</a:t>
            </a:r>
            <a:endParaRPr lang="en-US"/>
          </a:p>
        </p:txBody>
      </p:sp>
      <p:sp>
        <p:nvSpPr>
          <p:cNvPr id="8" name="TextBox 7">
            <a:extLst>
              <a:ext uri="{FF2B5EF4-FFF2-40B4-BE49-F238E27FC236}">
                <a16:creationId xmlns:a16="http://schemas.microsoft.com/office/drawing/2014/main" id="{45DD160B-CBC5-B34B-BE0E-799A8F8DFB60}"/>
              </a:ext>
            </a:extLst>
          </p:cNvPr>
          <p:cNvSpPr txBox="1"/>
          <p:nvPr userDrawn="1"/>
        </p:nvSpPr>
        <p:spPr>
          <a:xfrm>
            <a:off x="7941852" y="6345444"/>
            <a:ext cx="3384946"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2019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Petroliam</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Nasional</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a:t>
            </a:r>
            <a:r>
              <a:rPr kumimoji="0" lang="pt" sz="800" b="0" i="0" u="none" strike="noStrike" kern="1200" cap="none" spc="0" normalizeH="0" baseline="0" noProof="0" err="1">
                <a:ln>
                  <a:noFill/>
                </a:ln>
                <a:solidFill>
                  <a:srgbClr val="00B1A9"/>
                </a:solidFill>
                <a:effectLst/>
                <a:uLnTx/>
                <a:uFillTx/>
                <a:latin typeface="Arial" panose="020B0604020202020204" pitchFamily="34" charset="0"/>
                <a:ea typeface="+mn-ea"/>
                <a:cs typeface="Arial" panose="020B0604020202020204" pitchFamily="34" charset="0"/>
              </a:rPr>
              <a:t>Berhad</a:t>
            </a:r>
            <a:r>
              <a:rPr kumimoji="0" lang="pt"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rPr>
              <a:t> (PETRONAS)     |</a:t>
            </a:r>
            <a:endParaRPr kumimoji="0" lang="en-US" sz="800" b="0" i="0" u="none" strike="noStrike" kern="1200" cap="none" spc="0" normalizeH="0" baseline="0" noProof="0">
              <a:ln>
                <a:noFill/>
              </a:ln>
              <a:solidFill>
                <a:srgbClr val="00B1A9"/>
              </a:solidFill>
              <a:effectLst/>
              <a:uLnTx/>
              <a:uFillTx/>
              <a:latin typeface="Arial" panose="020B0604020202020204" pitchFamily="34" charset="0"/>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9" y="6345063"/>
            <a:ext cx="316966"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
        <p:nvSpPr>
          <p:cNvPr id="7" name="Picture Placeholder 4">
            <a:extLst>
              <a:ext uri="{FF2B5EF4-FFF2-40B4-BE49-F238E27FC236}">
                <a16:creationId xmlns:a16="http://schemas.microsoft.com/office/drawing/2014/main" id="{313FE915-D00F-1945-A8B6-CD92D0DF0E5C}"/>
              </a:ext>
            </a:extLst>
          </p:cNvPr>
          <p:cNvSpPr>
            <a:spLocks noGrp="1"/>
          </p:cNvSpPr>
          <p:nvPr>
            <p:ph type="pic" sz="quarter" idx="11" hasCustomPrompt="1"/>
          </p:nvPr>
        </p:nvSpPr>
        <p:spPr>
          <a:xfrm>
            <a:off x="8061004" y="0"/>
            <a:ext cx="4130996" cy="6858000"/>
          </a:xfrm>
          <a:solidFill>
            <a:schemeClr val="bg1">
              <a:lumMod val="95000"/>
            </a:schemeClr>
          </a:solidFill>
        </p:spPr>
        <p:txBody>
          <a:bodyPr anchor="ctr" anchorCtr="0">
            <a:normAutofit/>
          </a:bodyPr>
          <a:lstStyle>
            <a:lvl1pPr marL="0" indent="0" algn="ctr">
              <a:buNone/>
              <a:defRPr sz="1200">
                <a:solidFill>
                  <a:schemeClr val="tx1"/>
                </a:solidFill>
              </a:defRPr>
            </a:lvl1pPr>
          </a:lstStyle>
          <a:p>
            <a:r>
              <a:rPr lang="en-US"/>
              <a:t>Click to insert image</a:t>
            </a:r>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75734" y="1306800"/>
            <a:ext cx="7101291"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pic>
        <p:nvPicPr>
          <p:cNvPr id="12" name="Picture 11">
            <a:extLst>
              <a:ext uri="{FF2B5EF4-FFF2-40B4-BE49-F238E27FC236}">
                <a16:creationId xmlns:a16="http://schemas.microsoft.com/office/drawing/2014/main" id="{00B07494-6F5A-403B-9B42-B01E806A6835}"/>
              </a:ext>
            </a:extLst>
          </p:cNvPr>
          <p:cNvPicPr>
            <a:picLocks noChangeAspect="1"/>
          </p:cNvPicPr>
          <p:nvPr userDrawn="1"/>
        </p:nvPicPr>
        <p:blipFill>
          <a:blip r:embed="rId2"/>
          <a:stretch>
            <a:fillRect/>
          </a:stretch>
        </p:blipFill>
        <p:spPr>
          <a:xfrm>
            <a:off x="332893" y="6438694"/>
            <a:ext cx="1054640" cy="243627"/>
          </a:xfrm>
          <a:prstGeom prst="rect">
            <a:avLst/>
          </a:prstGeom>
        </p:spPr>
      </p:pic>
    </p:spTree>
    <p:extLst>
      <p:ext uri="{BB962C8B-B14F-4D97-AF65-F5344CB8AC3E}">
        <p14:creationId xmlns:p14="http://schemas.microsoft.com/office/powerpoint/2010/main" val="1225815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65" name="Google Shape;6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27686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72" name="Google Shape;7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27359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78" name="Google Shape;7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52837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ftr" idx="11"/>
            <p:custDataLst>
              <p:tags r:id="rId1"/>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u="none">
                <a:solidFill>
                  <a:srgbClr val="000000"/>
                </a:solidFill>
                <a:latin typeface="Verdana" panose="020B060403050404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84" name="Google Shape;8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25780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01E4-0ADD-984D-9668-07FDFB24A915}"/>
              </a:ext>
            </a:extLst>
          </p:cNvPr>
          <p:cNvSpPr>
            <a:spLocks noGrp="1"/>
          </p:cNvSpPr>
          <p:nvPr>
            <p:ph type="ctrTitle" hasCustomPrompt="1"/>
          </p:nvPr>
        </p:nvSpPr>
        <p:spPr>
          <a:xfrm>
            <a:off x="515938" y="1685333"/>
            <a:ext cx="11160125" cy="1743666"/>
          </a:xfrm>
        </p:spPr>
        <p:txBody>
          <a:bodyPr anchor="b">
            <a:no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a:t>Insert title here</a:t>
            </a:r>
          </a:p>
        </p:txBody>
      </p:sp>
      <p:sp>
        <p:nvSpPr>
          <p:cNvPr id="3" name="Subtitle 2">
            <a:extLst>
              <a:ext uri="{FF2B5EF4-FFF2-40B4-BE49-F238E27FC236}">
                <a16:creationId xmlns:a16="http://schemas.microsoft.com/office/drawing/2014/main" id="{CC629191-151B-D344-A4A0-EE838FCFB769}"/>
              </a:ext>
            </a:extLst>
          </p:cNvPr>
          <p:cNvSpPr>
            <a:spLocks noGrp="1"/>
          </p:cNvSpPr>
          <p:nvPr>
            <p:ph type="subTitle" idx="1" hasCustomPrompt="1"/>
          </p:nvPr>
        </p:nvSpPr>
        <p:spPr>
          <a:xfrm>
            <a:off x="516506" y="3434400"/>
            <a:ext cx="7061729" cy="534716"/>
          </a:xfrm>
        </p:spPr>
        <p:txBody>
          <a:bodyPr>
            <a:noAutofit/>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sp>
        <p:nvSpPr>
          <p:cNvPr id="15" name="Text Placeholder 14">
            <a:extLst>
              <a:ext uri="{FF2B5EF4-FFF2-40B4-BE49-F238E27FC236}">
                <a16:creationId xmlns:a16="http://schemas.microsoft.com/office/drawing/2014/main" id="{53122454-4D70-C64D-AA05-0282A8996AEA}"/>
              </a:ext>
            </a:extLst>
          </p:cNvPr>
          <p:cNvSpPr>
            <a:spLocks noGrp="1"/>
          </p:cNvSpPr>
          <p:nvPr>
            <p:ph type="body" sz="quarter" idx="10" hasCustomPrompt="1"/>
          </p:nvPr>
        </p:nvSpPr>
        <p:spPr>
          <a:xfrm>
            <a:off x="515938" y="4386163"/>
            <a:ext cx="4431982" cy="284762"/>
          </a:xfrm>
        </p:spPr>
        <p:txBody>
          <a:bodyPr>
            <a:noAutofit/>
          </a:bodyPr>
          <a:lstStyle>
            <a:lvl1pPr marL="0" indent="0">
              <a:lnSpc>
                <a:spcPct val="100000"/>
              </a:lnSpc>
              <a:spcBef>
                <a:spcPts val="0"/>
              </a:spcBef>
              <a:buNone/>
              <a:defRPr sz="1600">
                <a:solidFill>
                  <a:schemeClr val="bg1"/>
                </a:solidFill>
              </a:defRPr>
            </a:lvl1pPr>
          </a:lstStyle>
          <a:p>
            <a:pPr lvl="0"/>
            <a:r>
              <a:rPr lang="en-US"/>
              <a:t>Presentation to xxx</a:t>
            </a:r>
          </a:p>
        </p:txBody>
      </p:sp>
      <p:sp>
        <p:nvSpPr>
          <p:cNvPr id="17" name="Text Placeholder 16">
            <a:extLst>
              <a:ext uri="{FF2B5EF4-FFF2-40B4-BE49-F238E27FC236}">
                <a16:creationId xmlns:a16="http://schemas.microsoft.com/office/drawing/2014/main" id="{137ACB25-3D9D-9F4D-AD5C-4890D69ABDBC}"/>
              </a:ext>
            </a:extLst>
          </p:cNvPr>
          <p:cNvSpPr>
            <a:spLocks noGrp="1"/>
          </p:cNvSpPr>
          <p:nvPr>
            <p:ph type="body" sz="quarter" idx="11" hasCustomPrompt="1"/>
          </p:nvPr>
        </p:nvSpPr>
        <p:spPr>
          <a:xfrm>
            <a:off x="515938" y="4715875"/>
            <a:ext cx="1292542" cy="28476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DD.MM.YY</a:t>
            </a:r>
          </a:p>
        </p:txBody>
      </p:sp>
      <p:pic>
        <p:nvPicPr>
          <p:cNvPr id="8" name="Picture 7" descr="A picture containing drawing, shirt&#10;&#10;Description automatically generated">
            <a:extLst>
              <a:ext uri="{FF2B5EF4-FFF2-40B4-BE49-F238E27FC236}">
                <a16:creationId xmlns:a16="http://schemas.microsoft.com/office/drawing/2014/main" id="{9FCCBFA2-7774-4CC6-ACE8-E4F9FA4D2ADA}"/>
              </a:ext>
            </a:extLst>
          </p:cNvPr>
          <p:cNvPicPr>
            <a:picLocks noChangeAspect="1"/>
          </p:cNvPicPr>
          <p:nvPr userDrawn="1"/>
        </p:nvPicPr>
        <p:blipFill>
          <a:blip r:embed="rId3"/>
          <a:stretch>
            <a:fillRect/>
          </a:stretch>
        </p:blipFill>
        <p:spPr>
          <a:xfrm>
            <a:off x="-304039" y="-487680"/>
            <a:ext cx="3742342" cy="2646736"/>
          </a:xfrm>
          <a:prstGeom prst="rect">
            <a:avLst/>
          </a:prstGeom>
        </p:spPr>
      </p:pic>
      <p:sp>
        <p:nvSpPr>
          <p:cNvPr id="12" name="TextBox 11">
            <a:extLst>
              <a:ext uri="{FF2B5EF4-FFF2-40B4-BE49-F238E27FC236}">
                <a16:creationId xmlns:a16="http://schemas.microsoft.com/office/drawing/2014/main" id="{1303ACA7-765F-46A7-A57E-B33563303585}"/>
              </a:ext>
            </a:extLst>
          </p:cNvPr>
          <p:cNvSpPr txBox="1"/>
          <p:nvPr userDrawn="1"/>
        </p:nvSpPr>
        <p:spPr>
          <a:xfrm>
            <a:off x="515938" y="6028035"/>
            <a:ext cx="6841595" cy="461665"/>
          </a:xfrm>
          <a:prstGeom prst="rect">
            <a:avLst/>
          </a:prstGeom>
          <a:noFill/>
        </p:spPr>
        <p:txBody>
          <a:bodyPr wrap="square" rtlCol="0" anchor="b" anchorCtr="0">
            <a:spAutoFit/>
          </a:bodyPr>
          <a:lstStyle/>
          <a:p>
            <a:r>
              <a:rPr lang="en-SG" sz="800" b="1" i="0">
                <a:solidFill>
                  <a:schemeClr val="bg1"/>
                </a:solidFill>
                <a:latin typeface="Arial" panose="020B0604020202020204" pitchFamily="34" charset="0"/>
                <a:cs typeface="Arial" panose="020B0604020202020204" pitchFamily="34" charset="0"/>
              </a:rPr>
              <a:t>© 2022 Yayasan PETRONAS</a:t>
            </a:r>
          </a:p>
          <a:p>
            <a:r>
              <a:rPr lang="en-SG" sz="800" b="0" i="0">
                <a:solidFill>
                  <a:schemeClr val="bg1"/>
                </a:solidFill>
                <a:latin typeface="Arial" panose="020B0604020202020204" pitchFamily="34" charset="0"/>
                <a:cs typeface="Arial" panose="020B0604020202020204" pitchFamily="34" charset="0"/>
              </a:rPr>
              <a:t>All rights reserved. No part of this document may be reproduced in any form possible, stored in a retrieval system, transmitted and/or disseminated in any form or by any means (digital, mechanical, hard copy, recording or otherwise) without the permission of the copyright owner.</a:t>
            </a:r>
          </a:p>
        </p:txBody>
      </p:sp>
      <p:sp>
        <p:nvSpPr>
          <p:cNvPr id="13" name="TextBox 12">
            <a:extLst>
              <a:ext uri="{FF2B5EF4-FFF2-40B4-BE49-F238E27FC236}">
                <a16:creationId xmlns:a16="http://schemas.microsoft.com/office/drawing/2014/main" id="{AEDD3820-2BE4-4E05-9844-270E909823C7}"/>
              </a:ext>
            </a:extLst>
          </p:cNvPr>
          <p:cNvSpPr txBox="1"/>
          <p:nvPr userDrawn="1"/>
        </p:nvSpPr>
        <p:spPr>
          <a:xfrm>
            <a:off x="515938" y="5239059"/>
            <a:ext cx="6728142" cy="707886"/>
          </a:xfrm>
          <a:prstGeom prst="rect">
            <a:avLst/>
          </a:prstGeom>
          <a:noFill/>
        </p:spPr>
        <p:txBody>
          <a:bodyPr wrap="square" rtlCol="0">
            <a:spAutoFit/>
          </a:bodyPr>
          <a:lstStyle/>
          <a:p>
            <a:r>
              <a:rPr lang="en-US" sz="1000">
                <a:solidFill>
                  <a:schemeClr val="bg1"/>
                </a:solidFill>
                <a:effectLst/>
                <a:latin typeface="+mj-lt"/>
              </a:rPr>
              <a:t>PETRONAS Group adopts zero tolerance against all forms of bribery and corruption. As an employee, it is incumbent upon each and everyone of us to internalise and abide by the PETRONAS Code of Conduct and Business Ethics (CoBE) &amp; Anti-Bribery and Corruption (ABC) Manual while remain guided by our shared values of loyalty, integrity, professionalism and cohesiveness.</a:t>
            </a:r>
            <a:endParaRPr lang="en-US" sz="1000">
              <a:solidFill>
                <a:schemeClr val="bg1"/>
              </a:solidFill>
              <a:latin typeface="+mj-lt"/>
            </a:endParaRPr>
          </a:p>
        </p:txBody>
      </p:sp>
    </p:spTree>
    <p:extLst>
      <p:ext uri="{BB962C8B-B14F-4D97-AF65-F5344CB8AC3E}">
        <p14:creationId xmlns:p14="http://schemas.microsoft.com/office/powerpoint/2010/main" val="17270477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F9443-62D5-3946-B662-A94824F500C7}"/>
              </a:ext>
            </a:extLst>
          </p:cNvPr>
          <p:cNvSpPr>
            <a:spLocks noGrp="1"/>
          </p:cNvSpPr>
          <p:nvPr>
            <p:ph idx="1" hasCustomPrompt="1"/>
          </p:nvPr>
        </p:nvSpPr>
        <p:spPr>
          <a:xfrm>
            <a:off x="962976" y="1087819"/>
            <a:ext cx="3771166" cy="4978800"/>
          </a:xfrm>
        </p:spPr>
        <p:txBody>
          <a:bodyPr wrap="square" numCol="1" spcCol="0">
            <a:noAutofit/>
          </a:bodyPr>
          <a:lstStyle>
            <a:lvl1pPr marL="0" indent="0">
              <a:buFont typeface="+mj-lt"/>
              <a:buNone/>
              <a:defRPr sz="1600" b="1" i="0">
                <a:solidFill>
                  <a:srgbClr val="00B1A9"/>
                </a:solidFill>
                <a:latin typeface="Arial" panose="020B0604020202020204" pitchFamily="34" charset="0"/>
                <a:cs typeface="Arial" panose="020B0604020202020204" pitchFamily="34" charset="0"/>
              </a:defRPr>
            </a:lvl1pPr>
            <a:lvl2pPr marL="0" indent="0">
              <a:buFontTx/>
              <a:buNone/>
              <a:defRPr sz="1600">
                <a:solidFill>
                  <a:srgbClr val="3C3835"/>
                </a:solidFill>
              </a:defRPr>
            </a:lvl2pPr>
          </a:lstStyle>
          <a:p>
            <a:pPr lvl="0"/>
            <a:r>
              <a:rPr lang="en-US"/>
              <a:t>Insert section title lorem ipsum</a:t>
            </a:r>
          </a:p>
          <a:p>
            <a:pPr lvl="1"/>
            <a:r>
              <a:rPr lang="en-US"/>
              <a:t>Insert section sub-title</a:t>
            </a:r>
          </a:p>
        </p:txBody>
      </p:sp>
      <p:sp>
        <p:nvSpPr>
          <p:cNvPr id="6" name="Slide Number Placeholder 5">
            <a:extLst>
              <a:ext uri="{FF2B5EF4-FFF2-40B4-BE49-F238E27FC236}">
                <a16:creationId xmlns:a16="http://schemas.microsoft.com/office/drawing/2014/main" id="{72009E5B-3034-D649-BDC5-75076A467E93}"/>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0" name="Text Placeholder 9">
            <a:extLst>
              <a:ext uri="{FF2B5EF4-FFF2-40B4-BE49-F238E27FC236}">
                <a16:creationId xmlns:a16="http://schemas.microsoft.com/office/drawing/2014/main" id="{9012EC47-1141-2E4E-9438-27891706CED3}"/>
              </a:ext>
            </a:extLst>
          </p:cNvPr>
          <p:cNvSpPr>
            <a:spLocks noGrp="1"/>
          </p:cNvSpPr>
          <p:nvPr>
            <p:ph type="body" sz="quarter" idx="13" hasCustomPrompt="1"/>
          </p:nvPr>
        </p:nvSpPr>
        <p:spPr>
          <a:xfrm>
            <a:off x="515936" y="1087438"/>
            <a:ext cx="426719" cy="49788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11" name="Text Placeholder 9">
            <a:extLst>
              <a:ext uri="{FF2B5EF4-FFF2-40B4-BE49-F238E27FC236}">
                <a16:creationId xmlns:a16="http://schemas.microsoft.com/office/drawing/2014/main" id="{89D9D8D3-6324-E04B-96A6-C4BF0D4FFB6D}"/>
              </a:ext>
            </a:extLst>
          </p:cNvPr>
          <p:cNvSpPr>
            <a:spLocks noGrp="1"/>
          </p:cNvSpPr>
          <p:nvPr>
            <p:ph type="body" sz="quarter" idx="14" hasCustomPrompt="1"/>
          </p:nvPr>
        </p:nvSpPr>
        <p:spPr>
          <a:xfrm>
            <a:off x="4913252" y="1087438"/>
            <a:ext cx="426720" cy="49788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27" name="Content Placeholder 2">
            <a:extLst>
              <a:ext uri="{FF2B5EF4-FFF2-40B4-BE49-F238E27FC236}">
                <a16:creationId xmlns:a16="http://schemas.microsoft.com/office/drawing/2014/main" id="{C2F7B4F3-A3CE-5047-9B82-DF9409EC0C83}"/>
              </a:ext>
            </a:extLst>
          </p:cNvPr>
          <p:cNvSpPr>
            <a:spLocks noGrp="1"/>
          </p:cNvSpPr>
          <p:nvPr>
            <p:ph idx="15" hasCustomPrompt="1"/>
          </p:nvPr>
        </p:nvSpPr>
        <p:spPr>
          <a:xfrm>
            <a:off x="6552467" y="1087819"/>
            <a:ext cx="3771166" cy="4978800"/>
          </a:xfrm>
        </p:spPr>
        <p:txBody>
          <a:bodyPr wrap="square" numCol="1" spcCol="0">
            <a:noAutofit/>
          </a:bodyPr>
          <a:lstStyle>
            <a:lvl1pPr marL="0" indent="0">
              <a:buFont typeface="+mj-lt"/>
              <a:buNone/>
              <a:defRPr sz="1600" b="1" i="0">
                <a:solidFill>
                  <a:srgbClr val="00B1A9"/>
                </a:solidFill>
                <a:latin typeface="Arial" panose="020B0604020202020204" pitchFamily="34" charset="0"/>
                <a:cs typeface="Arial" panose="020B0604020202020204" pitchFamily="34" charset="0"/>
              </a:defRPr>
            </a:lvl1pPr>
            <a:lvl2pPr marL="0" indent="0">
              <a:buFontTx/>
              <a:buNone/>
              <a:defRPr sz="1600">
                <a:solidFill>
                  <a:srgbClr val="3C3835"/>
                </a:solidFill>
              </a:defRPr>
            </a:lvl2pPr>
          </a:lstStyle>
          <a:p>
            <a:pPr lvl="0"/>
            <a:r>
              <a:rPr lang="en-US"/>
              <a:t>Insert section title lorem ipsum</a:t>
            </a:r>
          </a:p>
          <a:p>
            <a:pPr lvl="1"/>
            <a:r>
              <a:rPr lang="en-US"/>
              <a:t>Insert section sub-title</a:t>
            </a:r>
          </a:p>
        </p:txBody>
      </p:sp>
      <p:sp>
        <p:nvSpPr>
          <p:cNvPr id="28" name="Text Placeholder 9">
            <a:extLst>
              <a:ext uri="{FF2B5EF4-FFF2-40B4-BE49-F238E27FC236}">
                <a16:creationId xmlns:a16="http://schemas.microsoft.com/office/drawing/2014/main" id="{7C6CC3AC-06F2-EB48-9E85-CAAE55E1E14F}"/>
              </a:ext>
            </a:extLst>
          </p:cNvPr>
          <p:cNvSpPr>
            <a:spLocks noGrp="1"/>
          </p:cNvSpPr>
          <p:nvPr>
            <p:ph type="body" sz="quarter" idx="16" hasCustomPrompt="1"/>
          </p:nvPr>
        </p:nvSpPr>
        <p:spPr>
          <a:xfrm>
            <a:off x="6105427" y="1087438"/>
            <a:ext cx="426719" cy="49788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29" name="Text Placeholder 9">
            <a:extLst>
              <a:ext uri="{FF2B5EF4-FFF2-40B4-BE49-F238E27FC236}">
                <a16:creationId xmlns:a16="http://schemas.microsoft.com/office/drawing/2014/main" id="{C32028C9-3604-7A4A-AD3A-729E2CF6D241}"/>
              </a:ext>
            </a:extLst>
          </p:cNvPr>
          <p:cNvSpPr>
            <a:spLocks noGrp="1"/>
          </p:cNvSpPr>
          <p:nvPr>
            <p:ph type="body" sz="quarter" idx="17" hasCustomPrompt="1"/>
          </p:nvPr>
        </p:nvSpPr>
        <p:spPr>
          <a:xfrm>
            <a:off x="10502743" y="1087438"/>
            <a:ext cx="426720" cy="49788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17" name="Title 1">
            <a:extLst>
              <a:ext uri="{FF2B5EF4-FFF2-40B4-BE49-F238E27FC236}">
                <a16:creationId xmlns:a16="http://schemas.microsoft.com/office/drawing/2014/main" id="{872AB114-BD65-DF4B-8CD8-F99B1CD6DBC4}"/>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Content</a:t>
            </a:r>
          </a:p>
        </p:txBody>
      </p:sp>
      <p:sp>
        <p:nvSpPr>
          <p:cNvPr id="12" name="TextBox 11">
            <a:extLst>
              <a:ext uri="{FF2B5EF4-FFF2-40B4-BE49-F238E27FC236}">
                <a16:creationId xmlns:a16="http://schemas.microsoft.com/office/drawing/2014/main" id="{9B13EED4-F92D-D34C-B60B-12C5308DA512}"/>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pic>
        <p:nvPicPr>
          <p:cNvPr id="13" name="Picture 12" descr="A close up of a logo&#10;&#10;Description automatically generated">
            <a:extLst>
              <a:ext uri="{FF2B5EF4-FFF2-40B4-BE49-F238E27FC236}">
                <a16:creationId xmlns:a16="http://schemas.microsoft.com/office/drawing/2014/main" id="{45CCE20E-D84C-4214-BDC4-5E7A9B2D96FA}"/>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8365976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5F81514-3118-404F-8EA9-FA97C514DEB0}"/>
              </a:ext>
            </a:extLst>
          </p:cNvPr>
          <p:cNvSpPr>
            <a:spLocks noGrp="1"/>
          </p:cNvSpPr>
          <p:nvPr>
            <p:ph type="ctrTitle" hasCustomPrompt="1"/>
          </p:nvPr>
        </p:nvSpPr>
        <p:spPr>
          <a:xfrm>
            <a:off x="515939" y="1658061"/>
            <a:ext cx="6093206" cy="1770938"/>
          </a:xfrm>
        </p:spPr>
        <p:txBody>
          <a:bodyPr anchor="b" anchorCtr="0">
            <a:noAutofit/>
          </a:bodyPr>
          <a:lstStyle>
            <a:lvl1pPr algn="l">
              <a:defRPr sz="2800" b="1" i="0">
                <a:solidFill>
                  <a:srgbClr val="00B1A9"/>
                </a:solidFill>
                <a:latin typeface="Arial" panose="020B0604020202020204" pitchFamily="34" charset="0"/>
                <a:cs typeface="Arial" panose="020B0604020202020204" pitchFamily="34" charset="0"/>
              </a:defRPr>
            </a:lvl1pPr>
          </a:lstStyle>
          <a:p>
            <a:r>
              <a:rPr lang="en-US"/>
              <a:t>Insert title here</a:t>
            </a:r>
          </a:p>
        </p:txBody>
      </p:sp>
      <p:sp>
        <p:nvSpPr>
          <p:cNvPr id="10" name="Subtitle 2">
            <a:extLst>
              <a:ext uri="{FF2B5EF4-FFF2-40B4-BE49-F238E27FC236}">
                <a16:creationId xmlns:a16="http://schemas.microsoft.com/office/drawing/2014/main" id="{D65CA924-D4FA-3F40-9A4B-234EDA4693E9}"/>
              </a:ext>
            </a:extLst>
          </p:cNvPr>
          <p:cNvSpPr>
            <a:spLocks noGrp="1"/>
          </p:cNvSpPr>
          <p:nvPr>
            <p:ph type="subTitle" idx="1" hasCustomPrompt="1"/>
          </p:nvPr>
        </p:nvSpPr>
        <p:spPr>
          <a:xfrm>
            <a:off x="515939" y="3429000"/>
            <a:ext cx="6093206" cy="1026042"/>
          </a:xfrm>
        </p:spPr>
        <p:txBody>
          <a:bodyPr>
            <a:noAutofit/>
          </a:bodyPr>
          <a:lstStyle>
            <a:lvl1pPr marL="0" indent="0" algn="l">
              <a:buNone/>
              <a:defRPr sz="1800" b="0" i="0">
                <a:solidFill>
                  <a:srgbClr val="00B1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sp>
        <p:nvSpPr>
          <p:cNvPr id="11" name="Text Placeholder 14">
            <a:extLst>
              <a:ext uri="{FF2B5EF4-FFF2-40B4-BE49-F238E27FC236}">
                <a16:creationId xmlns:a16="http://schemas.microsoft.com/office/drawing/2014/main" id="{67AA0644-1236-CE4D-9D48-067CB8E7DAE9}"/>
              </a:ext>
            </a:extLst>
          </p:cNvPr>
          <p:cNvSpPr>
            <a:spLocks noGrp="1"/>
          </p:cNvSpPr>
          <p:nvPr>
            <p:ph type="body" sz="quarter" idx="10" hasCustomPrompt="1"/>
          </p:nvPr>
        </p:nvSpPr>
        <p:spPr>
          <a:xfrm>
            <a:off x="515938" y="4795238"/>
            <a:ext cx="6093205" cy="586989"/>
          </a:xfrm>
        </p:spPr>
        <p:txBody>
          <a:bodyPr>
            <a:noAutofit/>
          </a:bodyPr>
          <a:lstStyle>
            <a:lvl1pPr marL="0" indent="0">
              <a:lnSpc>
                <a:spcPct val="100000"/>
              </a:lnSpc>
              <a:spcBef>
                <a:spcPts val="0"/>
              </a:spcBef>
              <a:buNone/>
              <a:defRPr sz="1600">
                <a:solidFill>
                  <a:srgbClr val="3C3835"/>
                </a:solidFill>
              </a:defRPr>
            </a:lvl1pPr>
          </a:lstStyle>
          <a:p>
            <a:pPr lvl="0"/>
            <a:r>
              <a:rPr lang="en-US"/>
              <a:t>Description (optional).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a:t>
            </a:r>
          </a:p>
        </p:txBody>
      </p:sp>
      <p:pic>
        <p:nvPicPr>
          <p:cNvPr id="6" name="Picture 5" descr="A close up of a logo&#10;&#10;Description automatically generated">
            <a:extLst>
              <a:ext uri="{FF2B5EF4-FFF2-40B4-BE49-F238E27FC236}">
                <a16:creationId xmlns:a16="http://schemas.microsoft.com/office/drawing/2014/main" id="{ADF51A10-69B8-4104-9C48-B19ED48DCC49}"/>
              </a:ext>
            </a:extLst>
          </p:cNvPr>
          <p:cNvPicPr>
            <a:picLocks noChangeAspect="1"/>
          </p:cNvPicPr>
          <p:nvPr userDrawn="1"/>
        </p:nvPicPr>
        <p:blipFill>
          <a:blip r:embed="rId3"/>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894991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7314DB16-0C56-C044-9C28-C5F388C469C1}"/>
              </a:ext>
            </a:extLst>
          </p:cNvPr>
          <p:cNvSpPr>
            <a:spLocks noGrp="1"/>
          </p:cNvSpPr>
          <p:nvPr>
            <p:ph sz="quarter" idx="4" hasCustomPrompt="1"/>
          </p:nvPr>
        </p:nvSpPr>
        <p:spPr>
          <a:xfrm>
            <a:off x="515938" y="1234986"/>
            <a:ext cx="11160124" cy="4881652"/>
          </a:xfrm>
        </p:spPr>
        <p:txBody>
          <a:bodyPr wrap="square">
            <a:noAutofit/>
          </a:bodyPr>
          <a:lstStyle>
            <a:lvl1pPr marL="0" indent="0">
              <a:lnSpc>
                <a:spcPct val="100000"/>
              </a:lnSpc>
              <a:spcBef>
                <a:spcPts val="0"/>
              </a:spcBef>
              <a:spcAft>
                <a:spcPts val="1000"/>
              </a:spcAft>
              <a:buFont typeface="Arial" panose="020B0604020202020204" pitchFamily="34" charset="0"/>
              <a:buNone/>
              <a:defRPr/>
            </a:lvl1pPr>
            <a:lvl2pPr>
              <a:lnSpc>
                <a:spcPct val="100000"/>
              </a:lnSpc>
              <a:spcBef>
                <a:spcPts val="0"/>
              </a:spcBef>
              <a:spcAft>
                <a:spcPts val="1000"/>
              </a:spcAft>
              <a:defRPr/>
            </a:lvl2pPr>
            <a:lvl3pPr>
              <a:lnSpc>
                <a:spcPct val="100000"/>
              </a:lnSpc>
              <a:spcBef>
                <a:spcPts val="0"/>
              </a:spcBef>
              <a:spcAft>
                <a:spcPts val="1000"/>
              </a:spcAft>
              <a:defRPr/>
            </a:lvl3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9" name="Slide Number Placeholder 5">
            <a:extLst>
              <a:ext uri="{FF2B5EF4-FFF2-40B4-BE49-F238E27FC236}">
                <a16:creationId xmlns:a16="http://schemas.microsoft.com/office/drawing/2014/main" id="{EC551365-85A6-124E-BAE4-3128A5DD43E9}"/>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6" name="Title 1">
            <a:extLst>
              <a:ext uri="{FF2B5EF4-FFF2-40B4-BE49-F238E27FC236}">
                <a16:creationId xmlns:a16="http://schemas.microsoft.com/office/drawing/2014/main" id="{663E3EE1-08D9-8447-AE3C-413678F7235A}"/>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8" name="TextBox 7">
            <a:extLst>
              <a:ext uri="{FF2B5EF4-FFF2-40B4-BE49-F238E27FC236}">
                <a16:creationId xmlns:a16="http://schemas.microsoft.com/office/drawing/2014/main" id="{95BF52FA-CF44-444C-92F6-818F02D4960F}"/>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pic>
        <p:nvPicPr>
          <p:cNvPr id="9" name="Picture 8" descr="A close up of a logo&#10;&#10;Description automatically generated">
            <a:extLst>
              <a:ext uri="{FF2B5EF4-FFF2-40B4-BE49-F238E27FC236}">
                <a16:creationId xmlns:a16="http://schemas.microsoft.com/office/drawing/2014/main" id="{2C30AE2A-98AB-4411-A7D6-4FC09119A8C4}"/>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5973079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C551AA-75DE-BE4F-B1A2-A0215E5F7BF6}"/>
              </a:ext>
            </a:extLst>
          </p:cNvPr>
          <p:cNvSpPr>
            <a:spLocks noGrp="1"/>
          </p:cNvSpPr>
          <p:nvPr>
            <p:ph type="body" sz="quarter" idx="14" hasCustomPrompt="1"/>
          </p:nvPr>
        </p:nvSpPr>
        <p:spPr>
          <a:xfrm>
            <a:off x="515937" y="1234986"/>
            <a:ext cx="5318447"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15" name="Content Placeholder 6">
            <a:extLst>
              <a:ext uri="{FF2B5EF4-FFF2-40B4-BE49-F238E27FC236}">
                <a16:creationId xmlns:a16="http://schemas.microsoft.com/office/drawing/2014/main" id="{EF28C022-3765-B34C-870E-AD02B8CBB2DA}"/>
              </a:ext>
            </a:extLst>
          </p:cNvPr>
          <p:cNvSpPr>
            <a:spLocks noGrp="1"/>
          </p:cNvSpPr>
          <p:nvPr>
            <p:ph sz="quarter" idx="15"/>
          </p:nvPr>
        </p:nvSpPr>
        <p:spPr>
          <a:xfrm>
            <a:off x="6370315" y="1235075"/>
            <a:ext cx="5305749"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149C65F-E588-554E-9F3D-076C92CFD03B}"/>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 keeping to a maximum of two lines</a:t>
            </a:r>
          </a:p>
        </p:txBody>
      </p:sp>
      <p:pic>
        <p:nvPicPr>
          <p:cNvPr id="9" name="Picture 8" descr="A close up of a logo&#10;&#10;Description automatically generated">
            <a:extLst>
              <a:ext uri="{FF2B5EF4-FFF2-40B4-BE49-F238E27FC236}">
                <a16:creationId xmlns:a16="http://schemas.microsoft.com/office/drawing/2014/main" id="{E4A1E841-F6F7-43E2-ACE6-EFDEB5345065}"/>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1734136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C551AA-75DE-BE4F-B1A2-A0215E5F7BF6}"/>
              </a:ext>
            </a:extLst>
          </p:cNvPr>
          <p:cNvSpPr>
            <a:spLocks noGrp="1"/>
          </p:cNvSpPr>
          <p:nvPr>
            <p:ph type="body" sz="quarter" idx="14" hasCustomPrompt="1"/>
          </p:nvPr>
        </p:nvSpPr>
        <p:spPr>
          <a:xfrm>
            <a:off x="515938" y="1234986"/>
            <a:ext cx="7088524"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2022 Yayasan PETRONAS     |</a:t>
            </a:r>
            <a:endParaRPr lang="en-US" sz="800">
              <a:solidFill>
                <a:srgbClr val="00B1A9"/>
              </a:solidFill>
            </a:endParaRPr>
          </a:p>
        </p:txBody>
      </p:sp>
      <p:sp>
        <p:nvSpPr>
          <p:cNvPr id="15" name="Content Placeholder 8">
            <a:extLst>
              <a:ext uri="{FF2B5EF4-FFF2-40B4-BE49-F238E27FC236}">
                <a16:creationId xmlns:a16="http://schemas.microsoft.com/office/drawing/2014/main" id="{1CDBA8C0-2BC3-1641-8FA2-8E0256AAE415}"/>
              </a:ext>
            </a:extLst>
          </p:cNvPr>
          <p:cNvSpPr>
            <a:spLocks noGrp="1"/>
          </p:cNvSpPr>
          <p:nvPr>
            <p:ph sz="quarter" idx="15"/>
          </p:nvPr>
        </p:nvSpPr>
        <p:spPr>
          <a:xfrm>
            <a:off x="8140862" y="1235075"/>
            <a:ext cx="3535200"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7EA851B0-4002-154A-A07B-D8C71D2E196F}"/>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8" name="Picture 7" descr="A close up of a logo&#10;&#10;Description automatically generated">
            <a:extLst>
              <a:ext uri="{FF2B5EF4-FFF2-40B4-BE49-F238E27FC236}">
                <a16:creationId xmlns:a16="http://schemas.microsoft.com/office/drawing/2014/main" id="{49C2A738-27A2-421B-A3DE-8D2986553546}"/>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29592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ags" Target="../tags/tag1.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ags" Target="../tags/tag2.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6.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theme" Target="../theme/theme7.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theme" Target="../theme/theme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5" y="365127"/>
            <a:ext cx="11040533" cy="74414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75733" y="1306802"/>
            <a:ext cx="11040532" cy="48706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1F02E52-6825-6A46-BE64-733D0090607A}"/>
              </a:ext>
            </a:extLst>
          </p:cNvPr>
          <p:cNvSpPr>
            <a:spLocks noGrp="1"/>
          </p:cNvSpPr>
          <p:nvPr>
            <p:ph type="sldNum" sz="quarter" idx="4"/>
          </p:nvPr>
        </p:nvSpPr>
        <p:spPr>
          <a:xfrm>
            <a:off x="11299299" y="6414550"/>
            <a:ext cx="316966" cy="75150"/>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Tree>
    <p:extLst>
      <p:ext uri="{BB962C8B-B14F-4D97-AF65-F5344CB8AC3E}">
        <p14:creationId xmlns:p14="http://schemas.microsoft.com/office/powerpoint/2010/main" val="41953290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hf sldNum="0" hdr="0" dt="0"/>
  <p:txStyles>
    <p:titleStyle>
      <a:lvl1pPr algn="l" defTabSz="914400" rtl="0" eaLnBrk="1" latinLnBrk="0" hangingPunct="1">
        <a:lnSpc>
          <a:spcPct val="90000"/>
        </a:lnSpc>
        <a:spcBef>
          <a:spcPct val="0"/>
        </a:spcBef>
        <a:buNone/>
        <a:defRPr sz="2400" b="1" i="0" kern="1200">
          <a:solidFill>
            <a:srgbClr val="00B1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32">
          <p15:clr>
            <a:srgbClr val="F26B43"/>
          </p15:clr>
        </p15:guide>
        <p15:guide id="3" pos="272">
          <p15:clr>
            <a:srgbClr val="F26B43"/>
          </p15:clr>
        </p15:guide>
        <p15:guide id="4" orient="horz" pos="4088">
          <p15:clr>
            <a:srgbClr val="F26B43"/>
          </p15:clr>
        </p15:guide>
        <p15:guide id="5" orient="horz" pos="2160">
          <p15:clr>
            <a:srgbClr val="F26B43"/>
          </p15:clr>
        </p15:guide>
        <p15:guide id="6" pos="54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DB87A-147C-9540-876F-8E4B95B9D535}"/>
              </a:ext>
            </a:extLst>
          </p:cNvPr>
          <p:cNvSpPr>
            <a:spLocks noGrp="1"/>
          </p:cNvSpPr>
          <p:nvPr>
            <p:ph type="title"/>
          </p:nvPr>
        </p:nvSpPr>
        <p:spPr>
          <a:xfrm>
            <a:off x="515938" y="368299"/>
            <a:ext cx="11160123" cy="63788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8E64309-A57E-F343-9518-C3EBC798BF63}"/>
              </a:ext>
            </a:extLst>
          </p:cNvPr>
          <p:cNvSpPr>
            <a:spLocks noGrp="1"/>
          </p:cNvSpPr>
          <p:nvPr>
            <p:ph type="body" idx="1"/>
          </p:nvPr>
        </p:nvSpPr>
        <p:spPr>
          <a:xfrm>
            <a:off x="515938" y="1234986"/>
            <a:ext cx="11160125" cy="4830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1740E48-B9C5-5448-A0FB-4BAFE68A50AD}"/>
              </a:ext>
            </a:extLst>
          </p:cNvPr>
          <p:cNvSpPr>
            <a:spLocks noGrp="1"/>
          </p:cNvSpPr>
          <p:nvPr>
            <p:ph type="sldNum" sz="quarter" idx="4"/>
          </p:nvPr>
        </p:nvSpPr>
        <p:spPr>
          <a:xfrm>
            <a:off x="11491993" y="6278353"/>
            <a:ext cx="184069" cy="365125"/>
          </a:xfrm>
          <a:prstGeom prst="rect">
            <a:avLst/>
          </a:prstGeom>
        </p:spPr>
        <p:txBody>
          <a:bodyPr lIns="46800" rIns="0" anchor="ctr" anchorCtr="0"/>
          <a:lstStyle>
            <a:lvl1pPr algn="r">
              <a:defRPr sz="800">
                <a:solidFill>
                  <a:srgbClr val="00B1A9"/>
                </a:solidFill>
              </a:defRPr>
            </a:lvl1pPr>
          </a:lstStyle>
          <a:p>
            <a:fld id="{F595E21E-DEBA-8F42-9C16-77733D726770}" type="slidenum">
              <a:rPr lang="en-US" smtClean="0"/>
              <a:pPr/>
              <a:t>‹#›</a:t>
            </a:fld>
            <a:endParaRPr lang="en-US"/>
          </a:p>
        </p:txBody>
      </p:sp>
    </p:spTree>
    <p:extLst>
      <p:ext uri="{BB962C8B-B14F-4D97-AF65-F5344CB8AC3E}">
        <p14:creationId xmlns:p14="http://schemas.microsoft.com/office/powerpoint/2010/main" val="26687885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dt="0"/>
  <p:txStyles>
    <p:titleStyle>
      <a:lvl1pPr algn="l" defTabSz="914400" rtl="0" eaLnBrk="1" latinLnBrk="0" hangingPunct="1">
        <a:lnSpc>
          <a:spcPct val="90000"/>
        </a:lnSpc>
        <a:spcBef>
          <a:spcPct val="0"/>
        </a:spcBef>
        <a:buNone/>
        <a:defRPr sz="2400" b="1" i="0" kern="1200">
          <a:solidFill>
            <a:srgbClr val="00B1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3C38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232">
          <p15:clr>
            <a:srgbClr val="F26B43"/>
          </p15:clr>
        </p15:guide>
        <p15:guide id="6" orient="horz" pos="40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ga5bb85490b_0_28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87" name="Google Shape;87;ga5bb85490b_0_28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8" name="Google Shape;88;ga5bb85490b_0_28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8621765"/>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5" y="365127"/>
            <a:ext cx="11040533" cy="74414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75733" y="1306802"/>
            <a:ext cx="11040532" cy="48706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1F02E52-6825-6A46-BE64-733D0090607A}"/>
              </a:ext>
            </a:extLst>
          </p:cNvPr>
          <p:cNvSpPr>
            <a:spLocks noGrp="1"/>
          </p:cNvSpPr>
          <p:nvPr>
            <p:ph type="sldNum" sz="quarter" idx="4"/>
          </p:nvPr>
        </p:nvSpPr>
        <p:spPr>
          <a:xfrm>
            <a:off x="11299299" y="6414550"/>
            <a:ext cx="316966" cy="75150"/>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pPr defTabSz="457200"/>
            <a:fld id="{F595E21E-DEBA-8F42-9C16-77733D726770}" type="slidenum">
              <a:rPr lang="en-US" smtClean="0"/>
              <a:pPr defTabSz="457200"/>
              <a:t>‹#›</a:t>
            </a:fld>
            <a:endParaRPr lang="en-US"/>
          </a:p>
        </p:txBody>
      </p:sp>
    </p:spTree>
    <p:extLst>
      <p:ext uri="{BB962C8B-B14F-4D97-AF65-F5344CB8AC3E}">
        <p14:creationId xmlns:p14="http://schemas.microsoft.com/office/powerpoint/2010/main" val="34104796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4" r:id="rId21"/>
  </p:sldLayoutIdLst>
  <p:hf sldNum="0" hdr="0" dt="0"/>
  <p:txStyles>
    <p:titleStyle>
      <a:lvl1pPr algn="l" defTabSz="914400" rtl="0" eaLnBrk="1" latinLnBrk="0" hangingPunct="1">
        <a:lnSpc>
          <a:spcPct val="90000"/>
        </a:lnSpc>
        <a:spcBef>
          <a:spcPct val="0"/>
        </a:spcBef>
        <a:buNone/>
        <a:defRPr sz="2400" b="1" i="0" kern="1200">
          <a:solidFill>
            <a:srgbClr val="00B1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32">
          <p15:clr>
            <a:srgbClr val="F26B43"/>
          </p15:clr>
        </p15:guide>
        <p15:guide id="3" pos="272">
          <p15:clr>
            <a:srgbClr val="F26B43"/>
          </p15:clr>
        </p15:guide>
        <p15:guide id="4" orient="horz" pos="4088">
          <p15:clr>
            <a:srgbClr val="F26B43"/>
          </p15:clr>
        </p15:guide>
        <p15:guide id="5" orient="horz" pos="2160">
          <p15:clr>
            <a:srgbClr val="F26B43"/>
          </p15:clr>
        </p15:guide>
        <p15:guide id="6" pos="54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custDataLst>
              <p:tags r:id="rId15"/>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a:solidFill>
                  <a:srgbClr val="000000"/>
                </a:solidFill>
                <a:latin typeface="Verdana" panose="020B0604030504040204" pitchFamily="34" charset="0"/>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8334650"/>
      </p:ext>
    </p:extLst>
  </p:cSld>
  <p:clrMap bg1="lt1" tx1="dk1" bg2="dk2" tx2="lt2" accent1="accent1" accent2="accent2" accent3="accent3" accent4="accent4" accent5="accent5" accent6="accent6" hlink="hlink" folHlink="folHlink"/>
  <p:sldLayoutIdLst>
    <p:sldLayoutId id="2147483777"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4" r:id="rId1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custDataLst>
              <p:tags r:id="rId13"/>
            </p:custDataLst>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a:solidFill>
                  <a:srgbClr val="000000"/>
                </a:solidFill>
                <a:latin typeface="Verdana" panose="020B0604030504040204" pitchFamily="34" charset="0"/>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3175193"/>
      </p:ext>
    </p:extLst>
  </p:cSld>
  <p:clrMap bg1="lt1" tx1="dk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DB87A-147C-9540-876F-8E4B95B9D535}"/>
              </a:ext>
            </a:extLst>
          </p:cNvPr>
          <p:cNvSpPr>
            <a:spLocks noGrp="1"/>
          </p:cNvSpPr>
          <p:nvPr>
            <p:ph type="title"/>
          </p:nvPr>
        </p:nvSpPr>
        <p:spPr>
          <a:xfrm>
            <a:off x="515938" y="368299"/>
            <a:ext cx="11160123" cy="63788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8E64309-A57E-F343-9518-C3EBC798BF63}"/>
              </a:ext>
            </a:extLst>
          </p:cNvPr>
          <p:cNvSpPr>
            <a:spLocks noGrp="1"/>
          </p:cNvSpPr>
          <p:nvPr>
            <p:ph type="body" idx="1"/>
          </p:nvPr>
        </p:nvSpPr>
        <p:spPr>
          <a:xfrm>
            <a:off x="515938" y="1234986"/>
            <a:ext cx="11160125" cy="4830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1740E48-B9C5-5448-A0FB-4BAFE68A50AD}"/>
              </a:ext>
            </a:extLst>
          </p:cNvPr>
          <p:cNvSpPr>
            <a:spLocks noGrp="1"/>
          </p:cNvSpPr>
          <p:nvPr>
            <p:ph type="sldNum" sz="quarter" idx="4"/>
          </p:nvPr>
        </p:nvSpPr>
        <p:spPr>
          <a:xfrm>
            <a:off x="11491993" y="6278353"/>
            <a:ext cx="184069" cy="365125"/>
          </a:xfrm>
          <a:prstGeom prst="rect">
            <a:avLst/>
          </a:prstGeom>
        </p:spPr>
        <p:txBody>
          <a:bodyPr lIns="46800" rIns="0" anchor="ctr" anchorCtr="0"/>
          <a:lstStyle>
            <a:lvl1pPr algn="r">
              <a:defRPr sz="800">
                <a:solidFill>
                  <a:srgbClr val="00B1A9"/>
                </a:solidFill>
              </a:defRPr>
            </a:lvl1pPr>
          </a:lstStyle>
          <a:p>
            <a:fld id="{F595E21E-DEBA-8F42-9C16-77733D726770}" type="slidenum">
              <a:rPr lang="en-US" smtClean="0"/>
              <a:pPr/>
              <a:t>‹#›</a:t>
            </a:fld>
            <a:endParaRPr lang="en-US"/>
          </a:p>
        </p:txBody>
      </p:sp>
    </p:spTree>
    <p:extLst>
      <p:ext uri="{BB962C8B-B14F-4D97-AF65-F5344CB8AC3E}">
        <p14:creationId xmlns:p14="http://schemas.microsoft.com/office/powerpoint/2010/main" val="291929632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Lst>
  <p:hf hdr="0" dt="0"/>
  <p:txStyles>
    <p:titleStyle>
      <a:lvl1pPr algn="l" defTabSz="914400" rtl="0" eaLnBrk="1" latinLnBrk="0" hangingPunct="1">
        <a:lnSpc>
          <a:spcPct val="90000"/>
        </a:lnSpc>
        <a:spcBef>
          <a:spcPct val="0"/>
        </a:spcBef>
        <a:buNone/>
        <a:defRPr sz="2400" b="1" i="0" kern="1200">
          <a:solidFill>
            <a:srgbClr val="00B1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3C38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232">
          <p15:clr>
            <a:srgbClr val="F26B43"/>
          </p15:clr>
        </p15:guide>
        <p15:guide id="6" orient="horz" pos="40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DB87A-147C-9540-876F-8E4B95B9D535}"/>
              </a:ext>
            </a:extLst>
          </p:cNvPr>
          <p:cNvSpPr>
            <a:spLocks noGrp="1"/>
          </p:cNvSpPr>
          <p:nvPr>
            <p:ph type="title"/>
          </p:nvPr>
        </p:nvSpPr>
        <p:spPr>
          <a:xfrm>
            <a:off x="515938" y="368299"/>
            <a:ext cx="11160123" cy="63788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8E64309-A57E-F343-9518-C3EBC798BF63}"/>
              </a:ext>
            </a:extLst>
          </p:cNvPr>
          <p:cNvSpPr>
            <a:spLocks noGrp="1"/>
          </p:cNvSpPr>
          <p:nvPr>
            <p:ph type="body" idx="1"/>
          </p:nvPr>
        </p:nvSpPr>
        <p:spPr>
          <a:xfrm>
            <a:off x="515938" y="1234986"/>
            <a:ext cx="11160125" cy="4830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1740E48-B9C5-5448-A0FB-4BAFE68A50AD}"/>
              </a:ext>
            </a:extLst>
          </p:cNvPr>
          <p:cNvSpPr>
            <a:spLocks noGrp="1"/>
          </p:cNvSpPr>
          <p:nvPr>
            <p:ph type="sldNum" sz="quarter" idx="4"/>
          </p:nvPr>
        </p:nvSpPr>
        <p:spPr>
          <a:xfrm>
            <a:off x="11491993" y="6278353"/>
            <a:ext cx="184069" cy="365125"/>
          </a:xfrm>
          <a:prstGeom prst="rect">
            <a:avLst/>
          </a:prstGeom>
        </p:spPr>
        <p:txBody>
          <a:bodyPr lIns="46800" rIns="0" anchor="ctr" anchorCtr="0"/>
          <a:lstStyle>
            <a:lvl1pPr algn="r">
              <a:defRPr sz="800">
                <a:solidFill>
                  <a:srgbClr val="00B1A9"/>
                </a:solidFill>
              </a:defRPr>
            </a:lvl1pPr>
          </a:lstStyle>
          <a:p>
            <a:fld id="{F595E21E-DEBA-8F42-9C16-77733D726770}" type="slidenum">
              <a:rPr lang="en-US" smtClean="0"/>
              <a:pPr/>
              <a:t>‹#›</a:t>
            </a:fld>
            <a:endParaRPr lang="en-US"/>
          </a:p>
        </p:txBody>
      </p:sp>
    </p:spTree>
    <p:extLst>
      <p:ext uri="{BB962C8B-B14F-4D97-AF65-F5344CB8AC3E}">
        <p14:creationId xmlns:p14="http://schemas.microsoft.com/office/powerpoint/2010/main" val="260586977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hf hdr="0" dt="0"/>
  <p:txStyles>
    <p:titleStyle>
      <a:lvl1pPr algn="l" defTabSz="914400" rtl="0" eaLnBrk="1" latinLnBrk="0" hangingPunct="1">
        <a:lnSpc>
          <a:spcPct val="90000"/>
        </a:lnSpc>
        <a:spcBef>
          <a:spcPct val="0"/>
        </a:spcBef>
        <a:buNone/>
        <a:defRPr sz="2400" b="1" i="0" kern="1200">
          <a:solidFill>
            <a:srgbClr val="00B1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3C38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232">
          <p15:clr>
            <a:srgbClr val="F26B43"/>
          </p15:clr>
        </p15:guide>
        <p15:guide id="6" orient="horz" pos="4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4.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34.xml"/><Relationship Id="rId4" Type="http://schemas.openxmlformats.org/officeDocument/2006/relationships/hyperlink" Target="mailto:Mohd.arrabe@petronas.com.my"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2.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0.xml"/><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1.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0.xml"/><Relationship Id="rId1" Type="http://schemas.openxmlformats.org/officeDocument/2006/relationships/tags" Target="../tags/tag4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0.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4.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4.xml"/><Relationship Id="rId7" Type="http://schemas.openxmlformats.org/officeDocument/2006/relationships/image" Target="../media/image24.svg"/><Relationship Id="rId2" Type="http://schemas.openxmlformats.org/officeDocument/2006/relationships/slideLayout" Target="../slideLayouts/slideLayout117.xml"/><Relationship Id="rId1" Type="http://schemas.openxmlformats.org/officeDocument/2006/relationships/tags" Target="../tags/tag2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7.xml"/><Relationship Id="rId1" Type="http://schemas.openxmlformats.org/officeDocument/2006/relationships/tags" Target="../tags/tag24.xml"/><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7.xml"/><Relationship Id="rId1" Type="http://schemas.openxmlformats.org/officeDocument/2006/relationships/tags" Target="../tags/tag26.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7.xml"/><Relationship Id="rId1" Type="http://schemas.openxmlformats.org/officeDocument/2006/relationships/tags" Target="../tags/tag28.xml"/><Relationship Id="rId5" Type="http://schemas.openxmlformats.org/officeDocument/2006/relationships/image" Target="../media/image28.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DB6897-FC75-4A49-80C1-CAF770DA8E7E}"/>
              </a:ext>
            </a:extLst>
          </p:cNvPr>
          <p:cNvSpPr>
            <a:spLocks noGrp="1"/>
          </p:cNvSpPr>
          <p:nvPr>
            <p:ph type="ctrTitle"/>
          </p:nvPr>
        </p:nvSpPr>
        <p:spPr/>
        <p:txBody>
          <a:bodyPr/>
          <a:lstStyle/>
          <a:p>
            <a:r>
              <a:rPr lang="sv-SE" dirty="0"/>
              <a:t>Sentuhan Kasih Homes 2022</a:t>
            </a:r>
            <a:endParaRPr lang="en-US" dirty="0"/>
          </a:p>
        </p:txBody>
      </p:sp>
      <p:sp>
        <p:nvSpPr>
          <p:cNvPr id="6" name="Subtitle 5">
            <a:extLst>
              <a:ext uri="{FF2B5EF4-FFF2-40B4-BE49-F238E27FC236}">
                <a16:creationId xmlns:a16="http://schemas.microsoft.com/office/drawing/2014/main" id="{AAE083EC-19A5-4C0A-8BBF-F8A784CB103A}"/>
              </a:ext>
            </a:extLst>
          </p:cNvPr>
          <p:cNvSpPr>
            <a:spLocks noGrp="1"/>
          </p:cNvSpPr>
          <p:nvPr>
            <p:ph type="subTitle" idx="1"/>
          </p:nvPr>
        </p:nvSpPr>
        <p:spPr/>
        <p:txBody>
          <a:bodyPr/>
          <a:lstStyle/>
          <a:p>
            <a:r>
              <a:rPr lang="en-US"/>
              <a:t>Request for Proposal (RFP)</a:t>
            </a:r>
          </a:p>
        </p:txBody>
      </p:sp>
      <p:sp>
        <p:nvSpPr>
          <p:cNvPr id="8" name="Text Placeholder 7">
            <a:extLst>
              <a:ext uri="{FF2B5EF4-FFF2-40B4-BE49-F238E27FC236}">
                <a16:creationId xmlns:a16="http://schemas.microsoft.com/office/drawing/2014/main" id="{862A0D62-6993-4AAE-94B2-E207CCF14AB9}"/>
              </a:ext>
            </a:extLst>
          </p:cNvPr>
          <p:cNvSpPr>
            <a:spLocks noGrp="1"/>
          </p:cNvSpPr>
          <p:nvPr>
            <p:ph type="body" sz="quarter" idx="11"/>
          </p:nvPr>
        </p:nvSpPr>
        <p:spPr>
          <a:xfrm>
            <a:off x="515938" y="4715875"/>
            <a:ext cx="2166302" cy="184666"/>
          </a:xfrm>
        </p:spPr>
        <p:txBody>
          <a:bodyPr/>
          <a:lstStyle/>
          <a:p>
            <a:r>
              <a:rPr lang="en-US"/>
              <a:t>August 2022</a:t>
            </a:r>
            <a:endParaRPr lang="en-US" dirty="0"/>
          </a:p>
        </p:txBody>
      </p:sp>
      <p:sp>
        <p:nvSpPr>
          <p:cNvPr id="3" name="Slide Number Placeholder 2">
            <a:extLst>
              <a:ext uri="{FF2B5EF4-FFF2-40B4-BE49-F238E27FC236}">
                <a16:creationId xmlns:a16="http://schemas.microsoft.com/office/drawing/2014/main" id="{FB4627AE-B9DA-457D-9649-11ECDBA5A41D}"/>
              </a:ext>
            </a:extLst>
          </p:cNvPr>
          <p:cNvSpPr>
            <a:spLocks noGrp="1"/>
          </p:cNvSpPr>
          <p:nvPr>
            <p:ph type="sldNum" sz="quarter" idx="4294967295"/>
          </p:nvPr>
        </p:nvSpPr>
        <p:spPr>
          <a:xfrm>
            <a:off x="12007850" y="6278563"/>
            <a:ext cx="1841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srgbClr val="00B1A9"/>
              </a:solidFill>
              <a:effectLst/>
              <a:uLnTx/>
              <a:uFillTx/>
              <a:latin typeface="Arial" panose="020B0604020202020204"/>
              <a:ea typeface="+mn-ea"/>
              <a:cs typeface="+mn-cs"/>
            </a:endParaRPr>
          </a:p>
        </p:txBody>
      </p:sp>
      <p:sp>
        <p:nvSpPr>
          <p:cNvPr id="80" name="BJPseudoFooter">
            <a:extLst>
              <a:ext uri="{FF2B5EF4-FFF2-40B4-BE49-F238E27FC236}">
                <a16:creationId xmlns:a16="http://schemas.microsoft.com/office/drawing/2014/main" id="{CA62D097-CC2F-4F53-AE2D-7B755A89F07C}"/>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2925153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869E5E-CA8A-4BEC-B1EF-6580FA0F6D0D}"/>
              </a:ext>
            </a:extLst>
          </p:cNvPr>
          <p:cNvSpPr>
            <a:spLocks noGrp="1"/>
          </p:cNvSpPr>
          <p:nvPr>
            <p:ph type="sldNum" sz="quarter" idx="12"/>
          </p:nvPr>
        </p:nvSpPr>
        <p:spPr>
          <a:xfrm>
            <a:off x="11491993" y="6278353"/>
            <a:ext cx="184069" cy="365125"/>
          </a:xfrm>
          <a:prstGeom prst="rect">
            <a:avLst/>
          </a:prstGeom>
        </p:spPr>
        <p:txBody>
          <a:bodyPr lIns="46800" rIns="0" anchor="ctr" anchorCtr="0"/>
          <a:lstStyle>
            <a:defPPr>
              <a:defRPr lang="en-US"/>
            </a:defPPr>
            <a:lvl1pPr marL="0" algn="r" defTabSz="914400" rtl="0" eaLnBrk="1" latinLnBrk="0" hangingPunct="1">
              <a:defRPr sz="800" kern="1200">
                <a:solidFill>
                  <a:srgbClr val="00B1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00B1A9"/>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F9F0A650-4EA2-4F87-A333-545EB1311709}"/>
              </a:ext>
            </a:extLst>
          </p:cNvPr>
          <p:cNvSpPr>
            <a:spLocks noGrp="1"/>
          </p:cNvSpPr>
          <p:nvPr>
            <p:ph type="title"/>
          </p:nvPr>
        </p:nvSpPr>
        <p:spPr/>
        <p:txBody>
          <a:bodyPr/>
          <a:lstStyle/>
          <a:p>
            <a:r>
              <a:rPr lang="en-US" dirty="0"/>
              <a:t>Important Notes</a:t>
            </a:r>
          </a:p>
        </p:txBody>
      </p:sp>
      <p:sp>
        <p:nvSpPr>
          <p:cNvPr id="6" name="Text Placeholder 2">
            <a:extLst>
              <a:ext uri="{FF2B5EF4-FFF2-40B4-BE49-F238E27FC236}">
                <a16:creationId xmlns:a16="http://schemas.microsoft.com/office/drawing/2014/main" id="{3D15B671-582A-4CD1-AFF3-F9B9D51FB666}"/>
              </a:ext>
            </a:extLst>
          </p:cNvPr>
          <p:cNvSpPr txBox="1">
            <a:spLocks/>
          </p:cNvSpPr>
          <p:nvPr/>
        </p:nvSpPr>
        <p:spPr>
          <a:xfrm>
            <a:off x="349967" y="959567"/>
            <a:ext cx="11162000" cy="546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3C38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5300" indent="-342900">
              <a:buFont typeface="Arial" panose="020B0604020202020204" pitchFamily="34" charset="0"/>
              <a:buAutoNum type="arabicPeriod"/>
            </a:pPr>
            <a:r>
              <a:rPr lang="en-US" sz="1400" dirty="0"/>
              <a:t>Final scope is to be agreed during kick-off meeting between YP and the selected welfare homes.</a:t>
            </a:r>
          </a:p>
          <a:p>
            <a:pPr marL="495300" indent="-342900">
              <a:buFont typeface="Arial" panose="020B0604020202020204" pitchFamily="34" charset="0"/>
              <a:buAutoNum type="arabicPeriod"/>
            </a:pPr>
            <a:endParaRPr lang="en-US" sz="1400" dirty="0">
              <a:latin typeface="Arial"/>
              <a:cs typeface="Arial"/>
            </a:endParaRPr>
          </a:p>
          <a:p>
            <a:pPr marL="495300" indent="-342900">
              <a:buFont typeface="Arial" panose="020B0604020202020204" pitchFamily="34" charset="0"/>
              <a:buAutoNum type="arabicPeriod"/>
            </a:pPr>
            <a:r>
              <a:rPr lang="en-US" sz="1400" dirty="0">
                <a:latin typeface="Arial"/>
                <a:cs typeface="Arial"/>
              </a:rPr>
              <a:t>Kindly submit the complete proposal by  </a:t>
            </a:r>
            <a:r>
              <a:rPr lang="en-US" sz="1400" b="1" u="sng" dirty="0">
                <a:latin typeface="Arial"/>
                <a:cs typeface="Arial"/>
              </a:rPr>
              <a:t>Wednesday, 7 September 2022 via email </a:t>
            </a:r>
            <a:r>
              <a:rPr lang="en-US" sz="1400" dirty="0">
                <a:latin typeface="Arial"/>
                <a:cs typeface="Arial"/>
              </a:rPr>
              <a:t>with attention to:</a:t>
            </a:r>
          </a:p>
          <a:p>
            <a:pPr marL="495300" indent="-342900">
              <a:buFont typeface="Arial" panose="020B0604020202020204" pitchFamily="34" charset="0"/>
              <a:buAutoNum type="arabicPeriod"/>
            </a:pPr>
            <a:endParaRPr lang="en-US" sz="1400" dirty="0">
              <a:latin typeface="Arial"/>
              <a:cs typeface="Arial"/>
            </a:endParaRPr>
          </a:p>
          <a:p>
            <a:pPr marL="495300" indent="-342900">
              <a:buFont typeface="Arial" panose="020B0604020202020204" pitchFamily="34" charset="0"/>
              <a:buAutoNum type="arabicPeriod"/>
            </a:pPr>
            <a:endParaRPr lang="en-US" sz="1400" dirty="0">
              <a:latin typeface="Arial"/>
              <a:cs typeface="Arial"/>
            </a:endParaRPr>
          </a:p>
          <a:p>
            <a:pPr marL="495300" indent="-342900">
              <a:buFont typeface="Arial" panose="020B0604020202020204" pitchFamily="34" charset="0"/>
              <a:buAutoNum type="arabicPeriod"/>
            </a:pPr>
            <a:endParaRPr lang="en-US" sz="1400" dirty="0">
              <a:latin typeface="Arial"/>
              <a:cs typeface="Arial"/>
            </a:endParaRPr>
          </a:p>
          <a:p>
            <a:pPr marL="495300" indent="-342900">
              <a:buFont typeface="Arial" panose="020B0604020202020204" pitchFamily="34" charset="0"/>
              <a:buAutoNum type="arabicPeriod"/>
            </a:pPr>
            <a:endParaRPr lang="en-US" sz="1400" dirty="0">
              <a:latin typeface="Arial"/>
              <a:cs typeface="Arial"/>
            </a:endParaRPr>
          </a:p>
          <a:p>
            <a:pPr marL="495300" indent="-342900">
              <a:buFont typeface="Arial" panose="020B0604020202020204" pitchFamily="34" charset="0"/>
              <a:buAutoNum type="arabicPeriod"/>
            </a:pPr>
            <a:endParaRPr lang="en-US" sz="1400" dirty="0">
              <a:latin typeface="Arial"/>
              <a:cs typeface="Arial"/>
            </a:endParaRPr>
          </a:p>
          <a:p>
            <a:pPr marL="495300" indent="-342900">
              <a:buFont typeface="Arial" panose="020B0604020202020204" pitchFamily="34" charset="0"/>
              <a:buAutoNum type="arabicPeriod"/>
            </a:pPr>
            <a:endParaRPr lang="en-US" sz="1400" dirty="0">
              <a:latin typeface="Arial"/>
              <a:cs typeface="Arial"/>
            </a:endParaRPr>
          </a:p>
          <a:p>
            <a:pPr marL="495300" indent="-342900">
              <a:buFont typeface="Arial" panose="020B0604020202020204" pitchFamily="34" charset="0"/>
              <a:buAutoNum type="arabicPeriod"/>
            </a:pPr>
            <a:r>
              <a:rPr lang="en-US" sz="1400" dirty="0"/>
              <a:t>Failure to comply to the stipulated deadline will </a:t>
            </a:r>
            <a:r>
              <a:rPr lang="en-US" sz="1400" b="1" dirty="0"/>
              <a:t>disqualify</a:t>
            </a:r>
            <a:r>
              <a:rPr lang="en-US" sz="1400" dirty="0"/>
              <a:t> your organisation from being evaluated.</a:t>
            </a:r>
          </a:p>
          <a:p>
            <a:pPr marL="152400" indent="0">
              <a:buNone/>
            </a:pPr>
            <a:endParaRPr lang="en-US" sz="1400" dirty="0">
              <a:latin typeface="Arial"/>
              <a:cs typeface="Arial"/>
            </a:endParaRPr>
          </a:p>
          <a:p>
            <a:pPr marL="495300" indent="-342900">
              <a:buFont typeface="Arial" panose="020B0604020202020204" pitchFamily="34" charset="0"/>
              <a:buAutoNum type="arabicPeriod"/>
            </a:pPr>
            <a:endParaRPr lang="en-US" sz="1400" dirty="0"/>
          </a:p>
          <a:p>
            <a:pPr marL="495300" indent="-342900">
              <a:buFont typeface="Arial" panose="020B0604020202020204" pitchFamily="34" charset="0"/>
              <a:buAutoNum type="arabicPeriod"/>
            </a:pPr>
            <a:endParaRPr lang="en-US" sz="1400" dirty="0"/>
          </a:p>
          <a:p>
            <a:pPr marL="495300" indent="-342900">
              <a:buFont typeface="Arial" panose="020B0604020202020204" pitchFamily="34" charset="0"/>
              <a:buAutoNum type="arabicPeriod"/>
            </a:pPr>
            <a:endParaRPr lang="en-US" sz="1400" b="1" dirty="0"/>
          </a:p>
          <a:p>
            <a:pPr marL="495300" indent="-342900">
              <a:buFont typeface="+mj-lt"/>
              <a:buAutoNum type="arabicPeriod"/>
            </a:pPr>
            <a:endParaRPr lang="en-US" sz="1400" b="1" dirty="0"/>
          </a:p>
          <a:p>
            <a:pPr marL="152400" indent="0">
              <a:buNone/>
            </a:pPr>
            <a:endParaRPr lang="en-US" sz="1400" dirty="0"/>
          </a:p>
          <a:p>
            <a:pPr marL="495300" indent="-342900">
              <a:buFont typeface="Arial" panose="020B0604020202020204" pitchFamily="34" charset="0"/>
              <a:buAutoNum type="arabicPeriod"/>
            </a:pPr>
            <a:endParaRPr lang="en-US" sz="1400" dirty="0"/>
          </a:p>
          <a:p>
            <a:pPr marL="495300" indent="-342900">
              <a:buFont typeface="Arial" panose="020B0604020202020204" pitchFamily="34" charset="0"/>
              <a:buAutoNum type="arabicPeriod"/>
            </a:pPr>
            <a:endParaRPr lang="en-US" sz="1400" dirty="0"/>
          </a:p>
          <a:p>
            <a:pPr marL="495300" indent="-342900">
              <a:buFont typeface="Arial" panose="020B0604020202020204" pitchFamily="34" charset="0"/>
              <a:buAutoNum type="arabicPeriod"/>
            </a:pPr>
            <a:endParaRPr lang="en-US" sz="1400" dirty="0"/>
          </a:p>
        </p:txBody>
      </p:sp>
      <p:graphicFrame>
        <p:nvGraphicFramePr>
          <p:cNvPr id="8" name="Table 7">
            <a:extLst>
              <a:ext uri="{FF2B5EF4-FFF2-40B4-BE49-F238E27FC236}">
                <a16:creationId xmlns:a16="http://schemas.microsoft.com/office/drawing/2014/main" id="{36011967-1672-4DCB-B94A-B533A49BC93C}"/>
              </a:ext>
            </a:extLst>
          </p:cNvPr>
          <p:cNvGraphicFramePr>
            <a:graphicFrameLocks noGrp="1"/>
          </p:cNvGraphicFramePr>
          <p:nvPr>
            <p:extLst>
              <p:ext uri="{D42A27DB-BD31-4B8C-83A1-F6EECF244321}">
                <p14:modId xmlns:p14="http://schemas.microsoft.com/office/powerpoint/2010/main" val="3038692180"/>
              </p:ext>
            </p:extLst>
          </p:nvPr>
        </p:nvGraphicFramePr>
        <p:xfrm>
          <a:off x="1547933" y="2028213"/>
          <a:ext cx="6934202" cy="1685260"/>
        </p:xfrm>
        <a:graphic>
          <a:graphicData uri="http://schemas.openxmlformats.org/drawingml/2006/table">
            <a:tbl>
              <a:tblPr firstRow="1" bandRow="1">
                <a:tableStyleId>{5C22544A-7EE6-4342-B048-85BDC9FD1C3A}</a:tableStyleId>
              </a:tblPr>
              <a:tblGrid>
                <a:gridCol w="3467101">
                  <a:extLst>
                    <a:ext uri="{9D8B030D-6E8A-4147-A177-3AD203B41FA5}">
                      <a16:colId xmlns:a16="http://schemas.microsoft.com/office/drawing/2014/main" val="1583830149"/>
                    </a:ext>
                  </a:extLst>
                </a:gridCol>
                <a:gridCol w="3467101">
                  <a:extLst>
                    <a:ext uri="{9D8B030D-6E8A-4147-A177-3AD203B41FA5}">
                      <a16:colId xmlns:a16="http://schemas.microsoft.com/office/drawing/2014/main" val="3050129251"/>
                    </a:ext>
                  </a:extLst>
                </a:gridCol>
              </a:tblGrid>
              <a:tr h="1685260">
                <a:tc>
                  <a:txBody>
                    <a:bodyPr/>
                    <a:lstStyle/>
                    <a:p>
                      <a:pPr marL="152400" indent="0">
                        <a:buNone/>
                      </a:pPr>
                      <a:r>
                        <a:rPr lang="en-US" sz="1400" b="1" dirty="0">
                          <a:solidFill>
                            <a:schemeClr val="tx1"/>
                          </a:solidFill>
                          <a:latin typeface="Arial" panose="020B0604020202020204" pitchFamily="34" charset="0"/>
                          <a:cs typeface="Arial" panose="020B0604020202020204" pitchFamily="34" charset="0"/>
                        </a:rPr>
                        <a:t>Maz Zafirah Zainuddin</a:t>
                      </a:r>
                    </a:p>
                    <a:p>
                      <a:pPr marL="152400" indent="0">
                        <a:buNone/>
                      </a:pPr>
                      <a:endParaRPr lang="en-US" sz="1400" b="1" dirty="0">
                        <a:solidFill>
                          <a:schemeClr val="tx1"/>
                        </a:solidFill>
                        <a:latin typeface="Arial" panose="020B0604020202020204" pitchFamily="34" charset="0"/>
                        <a:cs typeface="Arial" panose="020B0604020202020204" pitchFamily="34" charset="0"/>
                      </a:endParaRPr>
                    </a:p>
                    <a:p>
                      <a:pPr marL="152400" indent="0">
                        <a:buNone/>
                      </a:pPr>
                      <a:r>
                        <a:rPr lang="en-US" sz="1400" b="1" dirty="0">
                          <a:solidFill>
                            <a:schemeClr val="tx1"/>
                          </a:solidFill>
                          <a:latin typeface="Arial" panose="020B0604020202020204" pitchFamily="34" charset="0"/>
                          <a:cs typeface="Arial" panose="020B0604020202020204" pitchFamily="34" charset="0"/>
                        </a:rPr>
                        <a:t>Yayasan PETRONAS </a:t>
                      </a:r>
                    </a:p>
                    <a:p>
                      <a:pPr marL="152400" indent="0">
                        <a:buNone/>
                      </a:pPr>
                      <a:endParaRPr lang="en-US" sz="1400" b="0" dirty="0">
                        <a:latin typeface="Arial" panose="020B0604020202020204" pitchFamily="34" charset="0"/>
                        <a:cs typeface="Arial" panose="020B0604020202020204" pitchFamily="34" charset="0"/>
                      </a:endParaRPr>
                    </a:p>
                    <a:p>
                      <a:pPr marL="152400" indent="0">
                        <a:buNone/>
                      </a:pPr>
                      <a:r>
                        <a:rPr lang="en-US" sz="1400" b="0" dirty="0">
                          <a:solidFill>
                            <a:srgbClr val="0563C1"/>
                          </a:solidFill>
                          <a:latin typeface="Arial" panose="020B0604020202020204" pitchFamily="34" charset="0"/>
                          <a:cs typeface="Arial" panose="020B0604020202020204" pitchFamily="34" charset="0"/>
                          <a:hlinkClick r:id="rId4"/>
                        </a:rPr>
                        <a:t>yayasanpetronas@petronas.</a:t>
                      </a:r>
                      <a:r>
                        <a:rPr lang="en-US" sz="1400" b="0" dirty="0">
                          <a:solidFill>
                            <a:schemeClr val="tx1"/>
                          </a:solidFill>
                          <a:latin typeface="Arial" panose="020B0604020202020204" pitchFamily="34" charset="0"/>
                          <a:cs typeface="Arial" panose="020B0604020202020204" pitchFamily="34" charset="0"/>
                          <a:hlinkClick r:id="rId4"/>
                        </a:rPr>
                        <a:t>com.my</a:t>
                      </a:r>
                      <a:endParaRPr lang="en-US" sz="1400" b="0" dirty="0">
                        <a:solidFill>
                          <a:schemeClr val="tx1"/>
                        </a:solidFill>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400" dirty="0">
                          <a:solidFill>
                            <a:schemeClr val="tx1"/>
                          </a:solidFill>
                          <a:latin typeface="Arial" panose="020B0604020202020204" pitchFamily="34" charset="0"/>
                          <a:cs typeface="Arial" panose="020B0604020202020204" pitchFamily="34" charset="0"/>
                        </a:rPr>
                        <a:t>Yayasan PETRONAS</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Level 71, Tower 1, PETRONAS Twin </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Towers, Kuala Lumpur City Centre, </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50088 Kuala Lumpur. MALAYSIA</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899052"/>
                  </a:ext>
                </a:extLst>
              </a:tr>
            </a:tbl>
          </a:graphicData>
        </a:graphic>
      </p:graphicFrame>
      <p:sp>
        <p:nvSpPr>
          <p:cNvPr id="80" name="BJPseudoFooter">
            <a:extLst>
              <a:ext uri="{FF2B5EF4-FFF2-40B4-BE49-F238E27FC236}">
                <a16:creationId xmlns:a16="http://schemas.microsoft.com/office/drawing/2014/main" id="{3C7CB416-50C7-4617-9A06-A8CBE2C0AD90}"/>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128793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EC7BFA-492F-4309-B3BB-CC5F601A4CA6}"/>
              </a:ext>
            </a:extLst>
          </p:cNvPr>
          <p:cNvSpPr>
            <a:spLocks noGrp="1"/>
          </p:cNvSpPr>
          <p:nvPr>
            <p:ph type="ctrTitle"/>
          </p:nvPr>
        </p:nvSpPr>
        <p:spPr>
          <a:xfrm>
            <a:off x="2792717" y="3072808"/>
            <a:ext cx="6622364" cy="685799"/>
          </a:xfrm>
        </p:spPr>
        <p:txBody>
          <a:bodyPr/>
          <a:lstStyle/>
          <a:p>
            <a:r>
              <a:rPr lang="en-US"/>
              <a:t>Where Good Flourishes </a:t>
            </a:r>
          </a:p>
        </p:txBody>
      </p:sp>
      <p:sp>
        <p:nvSpPr>
          <p:cNvPr id="3" name="Slide Number Placeholder 2">
            <a:extLst>
              <a:ext uri="{FF2B5EF4-FFF2-40B4-BE49-F238E27FC236}">
                <a16:creationId xmlns:a16="http://schemas.microsoft.com/office/drawing/2014/main" id="{5E044AE5-DA68-489C-867A-38820C47885A}"/>
              </a:ext>
            </a:extLst>
          </p:cNvPr>
          <p:cNvSpPr>
            <a:spLocks noGrp="1"/>
          </p:cNvSpPr>
          <p:nvPr>
            <p:ph type="sldNum" sz="quarter" idx="4294967295"/>
          </p:nvPr>
        </p:nvSpPr>
        <p:spPr>
          <a:xfrm>
            <a:off x="12007850" y="6278563"/>
            <a:ext cx="184150" cy="365125"/>
          </a:xfrm>
        </p:spPr>
        <p:txBody>
          <a:bodyPr/>
          <a:lstStyle/>
          <a:p>
            <a:fld id="{F595E21E-DEBA-8F42-9C16-77733D726770}" type="slidenum">
              <a:rPr lang="en-US" smtClean="0"/>
              <a:t>11</a:t>
            </a:fld>
            <a:endParaRPr lang="en-US"/>
          </a:p>
        </p:txBody>
      </p:sp>
      <p:sp>
        <p:nvSpPr>
          <p:cNvPr id="78" name="BJPseudoFooter">
            <a:extLst>
              <a:ext uri="{FF2B5EF4-FFF2-40B4-BE49-F238E27FC236}">
                <a16:creationId xmlns:a16="http://schemas.microsoft.com/office/drawing/2014/main" id="{FE63DD72-1255-4468-852D-9CE8619AA64B}"/>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2165529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0D79-0C31-4E02-8EC3-CA4469432BC6}"/>
              </a:ext>
            </a:extLst>
          </p:cNvPr>
          <p:cNvSpPr>
            <a:spLocks noGrp="1"/>
          </p:cNvSpPr>
          <p:nvPr>
            <p:ph type="title"/>
          </p:nvPr>
        </p:nvSpPr>
        <p:spPr/>
        <p:txBody>
          <a:bodyPr/>
          <a:lstStyle/>
          <a:p>
            <a:r>
              <a:rPr lang="en-US" sz="2000">
                <a:latin typeface="+mj-lt"/>
              </a:rPr>
              <a:t>Table 1 - Template for Potential Risk &amp; Mitigation Plan</a:t>
            </a:r>
          </a:p>
        </p:txBody>
      </p:sp>
      <p:graphicFrame>
        <p:nvGraphicFramePr>
          <p:cNvPr id="5" name="Table 10">
            <a:extLst>
              <a:ext uri="{FF2B5EF4-FFF2-40B4-BE49-F238E27FC236}">
                <a16:creationId xmlns:a16="http://schemas.microsoft.com/office/drawing/2014/main" id="{7FB7BF4D-5792-4ED6-AB80-ED3A87A2E250}"/>
              </a:ext>
            </a:extLst>
          </p:cNvPr>
          <p:cNvGraphicFramePr>
            <a:graphicFrameLocks noGrp="1"/>
          </p:cNvGraphicFramePr>
          <p:nvPr/>
        </p:nvGraphicFramePr>
        <p:xfrm>
          <a:off x="1504507" y="1206435"/>
          <a:ext cx="9218428" cy="3215640"/>
        </p:xfrm>
        <a:graphic>
          <a:graphicData uri="http://schemas.openxmlformats.org/drawingml/2006/table">
            <a:tbl>
              <a:tblPr firstRow="1" bandRow="1">
                <a:tableStyleId>{E8034E78-7F5D-4C2E-B375-FC64B27BC917}</a:tableStyleId>
              </a:tblPr>
              <a:tblGrid>
                <a:gridCol w="469889">
                  <a:extLst>
                    <a:ext uri="{9D8B030D-6E8A-4147-A177-3AD203B41FA5}">
                      <a16:colId xmlns:a16="http://schemas.microsoft.com/office/drawing/2014/main" val="2469702559"/>
                    </a:ext>
                  </a:extLst>
                </a:gridCol>
                <a:gridCol w="2523035">
                  <a:extLst>
                    <a:ext uri="{9D8B030D-6E8A-4147-A177-3AD203B41FA5}">
                      <a16:colId xmlns:a16="http://schemas.microsoft.com/office/drawing/2014/main" val="2660702131"/>
                    </a:ext>
                  </a:extLst>
                </a:gridCol>
                <a:gridCol w="1156862">
                  <a:extLst>
                    <a:ext uri="{9D8B030D-6E8A-4147-A177-3AD203B41FA5}">
                      <a16:colId xmlns:a16="http://schemas.microsoft.com/office/drawing/2014/main" val="1031210504"/>
                    </a:ext>
                  </a:extLst>
                </a:gridCol>
                <a:gridCol w="942015">
                  <a:extLst>
                    <a:ext uri="{9D8B030D-6E8A-4147-A177-3AD203B41FA5}">
                      <a16:colId xmlns:a16="http://schemas.microsoft.com/office/drawing/2014/main" val="2930331577"/>
                    </a:ext>
                  </a:extLst>
                </a:gridCol>
                <a:gridCol w="1431372">
                  <a:extLst>
                    <a:ext uri="{9D8B030D-6E8A-4147-A177-3AD203B41FA5}">
                      <a16:colId xmlns:a16="http://schemas.microsoft.com/office/drawing/2014/main" val="2864342786"/>
                    </a:ext>
                  </a:extLst>
                </a:gridCol>
                <a:gridCol w="2695255">
                  <a:extLst>
                    <a:ext uri="{9D8B030D-6E8A-4147-A177-3AD203B41FA5}">
                      <a16:colId xmlns:a16="http://schemas.microsoft.com/office/drawing/2014/main" val="3469348756"/>
                    </a:ext>
                  </a:extLst>
                </a:gridCol>
              </a:tblGrid>
              <a:tr h="711233">
                <a:tc>
                  <a:txBody>
                    <a:bodyPr/>
                    <a:lstStyle/>
                    <a:p>
                      <a:pPr algn="ctr"/>
                      <a:r>
                        <a:rPr lang="en-US" sz="1100">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A9"/>
                    </a:solidFill>
                  </a:tcPr>
                </a:tc>
                <a:tc>
                  <a:txBody>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Risks</a:t>
                      </a:r>
                    </a:p>
                    <a:p>
                      <a:pPr algn="ctr"/>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A9"/>
                    </a:solidFill>
                  </a:tcPr>
                </a:tc>
                <a:tc>
                  <a:txBody>
                    <a:bodyPr/>
                    <a:lstStyle/>
                    <a:p>
                      <a:pPr algn="ctr"/>
                      <a:r>
                        <a:rPr lang="en-US" sz="1100">
                          <a:latin typeface="Arial" panose="020B0604020202020204" pitchFamily="34" charset="0"/>
                          <a:cs typeface="Arial" panose="020B0604020202020204" pitchFamily="34" charset="0"/>
                        </a:rPr>
                        <a:t>Impact (People/ Environment, Asset, Reputation)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A9"/>
                    </a:solidFill>
                  </a:tcPr>
                </a:tc>
                <a:tc>
                  <a:txBody>
                    <a:bodyPr/>
                    <a:lstStyle/>
                    <a:p>
                      <a:pPr algn="ctr"/>
                      <a:r>
                        <a:rPr lang="en-US" sz="1100">
                          <a:latin typeface="Arial" panose="020B0604020202020204" pitchFamily="34" charset="0"/>
                          <a:cs typeface="Arial" panose="020B0604020202020204" pitchFamily="34" charset="0"/>
                        </a:rPr>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A9"/>
                    </a:solidFill>
                  </a:tcPr>
                </a:tc>
                <a:tc>
                  <a:txBody>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Risk Rating (Very High/ High / Medium /Low)</a:t>
                      </a:r>
                    </a:p>
                    <a:p>
                      <a:pPr algn="ctr"/>
                      <a:endParaRPr lang="en-US"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A9"/>
                    </a:solidFill>
                  </a:tcPr>
                </a:tc>
                <a:tc>
                  <a:txBody>
                    <a:bodyPr/>
                    <a:lstStyle/>
                    <a:p>
                      <a:pPr algn="ctr"/>
                      <a:r>
                        <a:rPr lang="en-US" sz="1100">
                          <a:latin typeface="Arial" panose="020B0604020202020204" pitchFamily="34" charset="0"/>
                          <a:cs typeface="Arial" panose="020B0604020202020204" pitchFamily="34" charset="0"/>
                        </a:rPr>
                        <a:t>Control Measures (Mitigation)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A9"/>
                    </a:solidFill>
                  </a:tcPr>
                </a:tc>
                <a:extLst>
                  <a:ext uri="{0D108BD9-81ED-4DB2-BD59-A6C34878D82A}">
                    <a16:rowId xmlns:a16="http://schemas.microsoft.com/office/drawing/2014/main" val="1129975388"/>
                  </a:ext>
                </a:extLst>
              </a:tr>
              <a:tr h="457200">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302207"/>
                  </a:ext>
                </a:extLst>
              </a:tr>
              <a:tr h="457200">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952364"/>
                  </a:ext>
                </a:extLst>
              </a:tr>
              <a:tr h="457200">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212221"/>
                  </a:ext>
                </a:extLst>
              </a:tr>
              <a:tr h="457200">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809238"/>
                  </a:ext>
                </a:extLst>
              </a:tr>
              <a:tr h="457200">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997038"/>
                  </a:ext>
                </a:extLst>
              </a:tr>
            </a:tbl>
          </a:graphicData>
        </a:graphic>
      </p:graphicFrame>
      <p:sp>
        <p:nvSpPr>
          <p:cNvPr id="78" name="BJPseudoFooter">
            <a:extLst>
              <a:ext uri="{FF2B5EF4-FFF2-40B4-BE49-F238E27FC236}">
                <a16:creationId xmlns:a16="http://schemas.microsoft.com/office/drawing/2014/main" id="{55557AF4-8F6C-4425-B928-EF485A2CE456}"/>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208177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2075" y="320367"/>
            <a:ext cx="8520600" cy="339049"/>
          </a:xfrm>
        </p:spPr>
        <p:txBody>
          <a:bodyPr/>
          <a:lstStyle/>
          <a:p>
            <a:r>
              <a:rPr lang="en-US" sz="2000">
                <a:latin typeface="+mj-lt"/>
              </a:rPr>
              <a:t>Table 2 - Template for Past </a:t>
            </a:r>
            <a:r>
              <a:rPr lang="en-US" sz="2000" err="1">
                <a:latin typeface="+mj-lt"/>
              </a:rPr>
              <a:t>Programme</a:t>
            </a:r>
            <a:r>
              <a:rPr lang="en-US" sz="2000">
                <a:latin typeface="+mj-lt"/>
              </a:rPr>
              <a:t> 	 </a:t>
            </a:r>
          </a:p>
        </p:txBody>
      </p:sp>
      <p:graphicFrame>
        <p:nvGraphicFramePr>
          <p:cNvPr id="9" name="Table 8"/>
          <p:cNvGraphicFramePr>
            <a:graphicFrameLocks noGrp="1"/>
          </p:cNvGraphicFramePr>
          <p:nvPr>
            <p:extLst>
              <p:ext uri="{D42A27DB-BD31-4B8C-83A1-F6EECF244321}">
                <p14:modId xmlns:p14="http://schemas.microsoft.com/office/powerpoint/2010/main" val="2817868529"/>
              </p:ext>
            </p:extLst>
          </p:nvPr>
        </p:nvGraphicFramePr>
        <p:xfrm>
          <a:off x="1872075" y="774567"/>
          <a:ext cx="8447850" cy="5821366"/>
        </p:xfrm>
        <a:graphic>
          <a:graphicData uri="http://schemas.openxmlformats.org/drawingml/2006/table">
            <a:tbl>
              <a:tblPr firstRow="1" firstCol="1" bandRow="1"/>
              <a:tblGrid>
                <a:gridCol w="2690167">
                  <a:extLst>
                    <a:ext uri="{9D8B030D-6E8A-4147-A177-3AD203B41FA5}">
                      <a16:colId xmlns:a16="http://schemas.microsoft.com/office/drawing/2014/main" val="4171566294"/>
                    </a:ext>
                  </a:extLst>
                </a:gridCol>
                <a:gridCol w="5757683">
                  <a:extLst>
                    <a:ext uri="{9D8B030D-6E8A-4147-A177-3AD203B41FA5}">
                      <a16:colId xmlns:a16="http://schemas.microsoft.com/office/drawing/2014/main" val="2277078242"/>
                    </a:ext>
                  </a:extLst>
                </a:gridCol>
              </a:tblGrid>
              <a:tr h="165512">
                <a:tc gridSpan="2">
                  <a:txBody>
                    <a:bodyPr/>
                    <a:lstStyle/>
                    <a:p>
                      <a:pPr marL="0" marR="0">
                        <a:lnSpc>
                          <a:spcPct val="107000"/>
                        </a:lnSpc>
                        <a:spcBef>
                          <a:spcPts val="0"/>
                        </a:spcBef>
                        <a:spcAft>
                          <a:spcPts val="0"/>
                        </a:spcAft>
                      </a:pPr>
                      <a:r>
                        <a:rPr lang="en-US" sz="1100" b="1">
                          <a:effectLst/>
                          <a:latin typeface="+mj-lt"/>
                          <a:ea typeface="Calibri" panose="020F0502020204030204" pitchFamily="34" charset="0"/>
                          <a:cs typeface="Times New Roman" panose="02020603050405020304" pitchFamily="18" charset="0"/>
                        </a:rPr>
                        <a:t>PROJECT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hMerge="1">
                  <a:txBody>
                    <a:bodyPr/>
                    <a:lstStyle/>
                    <a:p>
                      <a:endParaRPr lang="en-US"/>
                    </a:p>
                  </a:txBody>
                  <a:tcPr/>
                </a:tc>
                <a:extLst>
                  <a:ext uri="{0D108BD9-81ED-4DB2-BD59-A6C34878D82A}">
                    <a16:rowId xmlns:a16="http://schemas.microsoft.com/office/drawing/2014/main" val="4121787429"/>
                  </a:ext>
                </a:extLst>
              </a:tr>
              <a:tr h="579063">
                <a:tc>
                  <a:txBody>
                    <a:bodyPr/>
                    <a:lstStyle/>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Name of project/ </a:t>
                      </a:r>
                      <a:r>
                        <a:rPr lang="en-US" sz="1100" err="1">
                          <a:effectLst/>
                          <a:latin typeface="+mj-lt"/>
                          <a:ea typeface="Calibri" panose="020F0502020204030204" pitchFamily="34" charset="0"/>
                          <a:cs typeface="Arial" panose="020B0604020202020204" pitchFamily="34" charset="0"/>
                        </a:rPr>
                        <a:t>programme</a:t>
                      </a:r>
                      <a:r>
                        <a:rPr lang="en-US" sz="1100">
                          <a:effectLst/>
                          <a:latin typeface="+mj-lt"/>
                          <a:ea typeface="Calibri" panose="020F0502020204030204" pitchFamily="34" charset="0"/>
                          <a:cs typeface="Arial" panose="020B0604020202020204" pitchFamily="34" charset="0"/>
                        </a:rPr>
                        <a:t>/ initiative/ activity/ effort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290650"/>
                  </a:ext>
                </a:extLst>
              </a:tr>
              <a:tr h="569185">
                <a:tc>
                  <a:txBody>
                    <a:bodyPr/>
                    <a:lstStyle/>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Start Date &amp; </a:t>
                      </a:r>
                    </a:p>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Duration of Project </a:t>
                      </a:r>
                    </a:p>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mj-lt"/>
                        <a:buAutoNum type="alphaLcParenR"/>
                      </a:pPr>
                      <a:endParaRPr lang="en-US" sz="1100" i="1">
                        <a:solidFill>
                          <a:schemeClr val="bg2">
                            <a:lumMod val="50000"/>
                          </a:schemeClr>
                        </a:solidFill>
                        <a:effectLst/>
                        <a:latin typeface="+mj-lt"/>
                        <a:ea typeface="Calibri" panose="020F0502020204030204" pitchFamily="34" charset="0"/>
                        <a:cs typeface="Calibri" panose="020F0502020204030204" pitchFamily="34" charset="0"/>
                      </a:endParaRPr>
                    </a:p>
                    <a:p>
                      <a:pPr marL="342900" marR="0" lvl="0" indent="-342900" algn="l">
                        <a:spcBef>
                          <a:spcPts val="0"/>
                        </a:spcBef>
                        <a:spcAft>
                          <a:spcPts val="0"/>
                        </a:spcAft>
                        <a:buFont typeface="+mj-lt"/>
                        <a:buAutoNum type="alphaLcParenR"/>
                      </a:pPr>
                      <a:r>
                        <a:rPr lang="en-US" sz="1100" i="1">
                          <a:solidFill>
                            <a:schemeClr val="bg2">
                              <a:lumMod val="50000"/>
                            </a:schemeClr>
                          </a:solidFill>
                          <a:effectLst/>
                          <a:latin typeface="+mj-lt"/>
                          <a:ea typeface="Calibri" panose="020F0502020204030204" pitchFamily="34" charset="0"/>
                          <a:cs typeface="Calibri" panose="020F0502020204030204" pitchFamily="34" charset="0"/>
                        </a:rPr>
                        <a:t>When did the </a:t>
                      </a:r>
                      <a:r>
                        <a:rPr lang="en-US" sz="1100" i="1" err="1">
                          <a:solidFill>
                            <a:schemeClr val="bg2">
                              <a:lumMod val="50000"/>
                            </a:schemeClr>
                          </a:solidFill>
                          <a:effectLst/>
                          <a:latin typeface="+mj-lt"/>
                          <a:ea typeface="Calibri" panose="020F0502020204030204" pitchFamily="34" charset="0"/>
                          <a:cs typeface="Calibri" panose="020F0502020204030204" pitchFamily="34" charset="0"/>
                        </a:rPr>
                        <a:t>programme</a:t>
                      </a:r>
                      <a:r>
                        <a:rPr lang="en-US" sz="1100" i="1">
                          <a:solidFill>
                            <a:schemeClr val="bg2">
                              <a:lumMod val="50000"/>
                            </a:schemeClr>
                          </a:solidFill>
                          <a:effectLst/>
                          <a:latin typeface="+mj-lt"/>
                          <a:ea typeface="Calibri" panose="020F0502020204030204" pitchFamily="34" charset="0"/>
                          <a:cs typeface="Calibri" panose="020F0502020204030204" pitchFamily="34" charset="0"/>
                        </a:rPr>
                        <a:t> commenced? </a:t>
                      </a:r>
                    </a:p>
                    <a:p>
                      <a:pPr marL="342900" marR="0" lvl="0" indent="-342900" algn="l">
                        <a:spcBef>
                          <a:spcPts val="0"/>
                        </a:spcBef>
                        <a:spcAft>
                          <a:spcPts val="0"/>
                        </a:spcAft>
                        <a:buFont typeface="+mj-lt"/>
                        <a:buAutoNum type="alphaLcParenR"/>
                      </a:pPr>
                      <a:r>
                        <a:rPr lang="en-US" sz="1100" i="1">
                          <a:solidFill>
                            <a:schemeClr val="bg2">
                              <a:lumMod val="50000"/>
                            </a:schemeClr>
                          </a:solidFill>
                          <a:effectLst/>
                          <a:latin typeface="+mj-lt"/>
                          <a:ea typeface="Calibri" panose="020F0502020204030204" pitchFamily="34" charset="0"/>
                          <a:cs typeface="Calibri" panose="020F0502020204030204" pitchFamily="34" charset="0"/>
                        </a:rPr>
                        <a:t>When is the end-date / targeted end-date of the </a:t>
                      </a:r>
                      <a:r>
                        <a:rPr lang="en-US" sz="1100" i="1" err="1">
                          <a:solidFill>
                            <a:schemeClr val="bg2">
                              <a:lumMod val="50000"/>
                            </a:schemeClr>
                          </a:solidFill>
                          <a:effectLst/>
                          <a:latin typeface="+mj-lt"/>
                          <a:ea typeface="Calibri" panose="020F0502020204030204" pitchFamily="34" charset="0"/>
                          <a:cs typeface="Calibri" panose="020F0502020204030204" pitchFamily="34" charset="0"/>
                        </a:rPr>
                        <a:t>programme</a:t>
                      </a:r>
                      <a:r>
                        <a:rPr lang="en-US" sz="1100" i="1">
                          <a:solidFill>
                            <a:schemeClr val="bg2">
                              <a:lumMod val="50000"/>
                            </a:schemeClr>
                          </a:solidFill>
                          <a:effectLst/>
                          <a:latin typeface="+mj-lt"/>
                          <a:ea typeface="Calibri" panose="020F0502020204030204" pitchFamily="34" charset="0"/>
                          <a:cs typeface="Calibri" panose="020F0502020204030204" pitchFamily="34" charset="0"/>
                        </a:rPr>
                        <a: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303876"/>
                  </a:ext>
                </a:extLst>
              </a:tr>
              <a:tr h="928055">
                <a:tc>
                  <a:txBody>
                    <a:bodyPr/>
                    <a:lstStyle/>
                    <a:p>
                      <a:pPr marL="0" marR="0" indent="0" algn="l" defTabSz="779173" rtl="0" eaLnBrk="1" fontAlgn="auto" latinLnBrk="0" hangingPunct="1">
                        <a:lnSpc>
                          <a:spcPct val="107000"/>
                        </a:lnSpc>
                        <a:spcBef>
                          <a:spcPts val="0"/>
                        </a:spcBef>
                        <a:spcAft>
                          <a:spcPts val="0"/>
                        </a:spcAft>
                        <a:buClrTx/>
                        <a:buSzTx/>
                        <a:buFontTx/>
                        <a:buNone/>
                        <a:tabLst/>
                        <a:defRPr/>
                      </a:pPr>
                      <a:r>
                        <a:rPr lang="en-US" sz="1100">
                          <a:effectLst/>
                          <a:latin typeface="+mj-lt"/>
                          <a:ea typeface="Calibri" panose="020F0502020204030204" pitchFamily="34" charset="0"/>
                          <a:cs typeface="Arial" panose="020B0604020202020204" pitchFamily="34" charset="0"/>
                        </a:rPr>
                        <a:t>Project Description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mj-lt"/>
                        <a:buAutoNum type="alphaLcParenR"/>
                      </a:pPr>
                      <a:r>
                        <a:rPr lang="en-US" sz="1100" i="1">
                          <a:solidFill>
                            <a:srgbClr val="808080"/>
                          </a:solidFill>
                          <a:effectLst/>
                          <a:latin typeface="+mj-lt"/>
                          <a:ea typeface="Calibri" panose="020F0502020204030204" pitchFamily="34" charset="0"/>
                          <a:cs typeface="Calibri" panose="020F0502020204030204" pitchFamily="34" charset="0"/>
                        </a:rPr>
                        <a:t>What issues or problem does the programme seek to address?(e.g. type of courses)</a:t>
                      </a:r>
                      <a:endParaRPr lang="en-US" sz="1100">
                        <a:effectLst/>
                        <a:latin typeface="+mj-lt"/>
                        <a:ea typeface="Calibri" panose="020F0502020204030204" pitchFamily="34" charset="0"/>
                        <a:cs typeface="Calibri" panose="020F0502020204030204" pitchFamily="34" charset="0"/>
                      </a:endParaRPr>
                    </a:p>
                    <a:p>
                      <a:pPr marL="342900" marR="0" lvl="0" indent="-342900" algn="l">
                        <a:spcBef>
                          <a:spcPts val="0"/>
                        </a:spcBef>
                        <a:spcAft>
                          <a:spcPts val="0"/>
                        </a:spcAft>
                        <a:buFont typeface="+mj-lt"/>
                        <a:buAutoNum type="alphaLcParenR" startAt="2"/>
                      </a:pPr>
                      <a:r>
                        <a:rPr lang="en-US" sz="1100" i="1">
                          <a:solidFill>
                            <a:srgbClr val="808080"/>
                          </a:solidFill>
                          <a:effectLst/>
                          <a:latin typeface="+mj-lt"/>
                          <a:ea typeface="Calibri" panose="020F0502020204030204" pitchFamily="34" charset="0"/>
                          <a:cs typeface="Calibri" panose="020F0502020204030204" pitchFamily="34" charset="0"/>
                        </a:rPr>
                        <a:t>Who were the main stakeholders involved</a:t>
                      </a:r>
                      <a:endParaRPr lang="en-US" sz="1100" i="0">
                        <a:solidFill>
                          <a:schemeClr val="tx1"/>
                        </a:solidFill>
                        <a:effectLst/>
                        <a:latin typeface="+mj-lt"/>
                        <a:ea typeface="Calibri" panose="020F0502020204030204" pitchFamily="34" charset="0"/>
                        <a:cs typeface="Calibri" panose="020F0502020204030204" pitchFamily="34" charset="0"/>
                      </a:endParaRPr>
                    </a:p>
                    <a:p>
                      <a:pPr marL="342900" marR="0" lvl="0" indent="-342900" algn="l">
                        <a:spcBef>
                          <a:spcPts val="0"/>
                        </a:spcBef>
                        <a:spcAft>
                          <a:spcPts val="0"/>
                        </a:spcAft>
                        <a:buFont typeface="+mj-lt"/>
                        <a:buAutoNum type="alphaLcParenR" startAt="2"/>
                      </a:pPr>
                      <a:r>
                        <a:rPr lang="en-US" sz="1100" i="1">
                          <a:solidFill>
                            <a:srgbClr val="7B7B7B"/>
                          </a:solidFill>
                          <a:effectLst/>
                          <a:latin typeface="+mj-lt"/>
                          <a:ea typeface="Calibri" panose="020F0502020204030204" pitchFamily="34" charset="0"/>
                          <a:cs typeface="Calibri" panose="020F0502020204030204" pitchFamily="34" charset="0"/>
                        </a:rPr>
                        <a:t>Is the programme part of a national agenda /  collaborate with govt agencies? If yes, state the agenda. </a:t>
                      </a:r>
                      <a:endParaRPr lang="en-US" sz="1100">
                        <a:effectLst/>
                        <a:latin typeface="+mj-lt"/>
                        <a:ea typeface="Calibri" panose="020F0502020204030204" pitchFamily="34" charset="0"/>
                        <a:cs typeface="Calibri" panose="020F0502020204030204" pitchFamily="34" charset="0"/>
                      </a:endParaRPr>
                    </a:p>
                  </a:txBody>
                  <a:tcPr marL="114300" marR="11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253871"/>
                  </a:ext>
                </a:extLst>
              </a:tr>
              <a:tr h="510167">
                <a:tc>
                  <a:txBody>
                    <a:bodyPr/>
                    <a:lstStyle/>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Actual Project Cost (RM)</a:t>
                      </a:r>
                    </a:p>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766653"/>
                  </a:ext>
                </a:extLst>
              </a:tr>
              <a:tr h="362681">
                <a:tc>
                  <a:txBody>
                    <a:bodyPr/>
                    <a:lstStyle/>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 Location(s) where it was carried out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706851"/>
                  </a:ext>
                </a:extLst>
              </a:tr>
              <a:tr h="1628586">
                <a:tc>
                  <a:txBody>
                    <a:bodyPr/>
                    <a:lstStyle/>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Project Result / Impact / Effectiveness Evaluation Methods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mj-lt"/>
                        <a:buAutoNum type="alphaLcParenR"/>
                      </a:pPr>
                      <a:r>
                        <a:rPr lang="en-US" sz="1100" i="1">
                          <a:solidFill>
                            <a:srgbClr val="808080"/>
                          </a:solidFill>
                          <a:effectLst/>
                          <a:latin typeface="+mj-lt"/>
                        </a:rPr>
                        <a:t>Who is responsible for the evaluation of the </a:t>
                      </a:r>
                      <a:r>
                        <a:rPr lang="en-US" sz="1100" i="1" err="1">
                          <a:solidFill>
                            <a:srgbClr val="808080"/>
                          </a:solidFill>
                          <a:effectLst/>
                          <a:latin typeface="+mj-lt"/>
                        </a:rPr>
                        <a:t>programme</a:t>
                      </a:r>
                      <a:r>
                        <a:rPr lang="en-US" sz="1100" i="1">
                          <a:solidFill>
                            <a:srgbClr val="808080"/>
                          </a:solidFill>
                          <a:effectLst/>
                          <a:latin typeface="+mj-lt"/>
                        </a:rPr>
                        <a:t> (internal/external)? (e.g. appointed universities / colleges / consultants )</a:t>
                      </a:r>
                      <a:endParaRPr lang="en-US" sz="1100">
                        <a:effectLst/>
                        <a:latin typeface="+mj-lt"/>
                      </a:endParaRPr>
                    </a:p>
                    <a:p>
                      <a:pPr marL="342900" lvl="0" indent="-342900" algn="l">
                        <a:buFont typeface="+mj-lt"/>
                        <a:buAutoNum type="alphaLcParenR"/>
                      </a:pPr>
                      <a:r>
                        <a:rPr lang="en-US" sz="1100" i="1">
                          <a:solidFill>
                            <a:srgbClr val="808080"/>
                          </a:solidFill>
                          <a:effectLst/>
                          <a:latin typeface="+mj-lt"/>
                        </a:rPr>
                        <a:t>What is the frequency of the </a:t>
                      </a:r>
                      <a:r>
                        <a:rPr lang="en-US" sz="1100" i="1" err="1">
                          <a:solidFill>
                            <a:srgbClr val="808080"/>
                          </a:solidFill>
                          <a:effectLst/>
                          <a:latin typeface="+mj-lt"/>
                        </a:rPr>
                        <a:t>programme</a:t>
                      </a:r>
                      <a:r>
                        <a:rPr lang="en-US" sz="1100" i="1">
                          <a:solidFill>
                            <a:srgbClr val="808080"/>
                          </a:solidFill>
                          <a:effectLst/>
                          <a:latin typeface="+mj-lt"/>
                        </a:rPr>
                        <a:t> evaluation? (to measure the success of the </a:t>
                      </a:r>
                      <a:r>
                        <a:rPr lang="en-US" sz="1100" i="1" err="1">
                          <a:solidFill>
                            <a:srgbClr val="808080"/>
                          </a:solidFill>
                          <a:effectLst/>
                          <a:latin typeface="+mj-lt"/>
                        </a:rPr>
                        <a:t>programme</a:t>
                      </a:r>
                      <a:r>
                        <a:rPr lang="en-US" sz="1100" i="1">
                          <a:solidFill>
                            <a:srgbClr val="808080"/>
                          </a:solidFill>
                          <a:effectLst/>
                          <a:latin typeface="+mj-lt"/>
                        </a:rPr>
                        <a:t>) </a:t>
                      </a:r>
                    </a:p>
                    <a:p>
                      <a:pPr marL="342900" lvl="0" indent="-342900" algn="l">
                        <a:buFont typeface="+mj-lt"/>
                        <a:buAutoNum type="alphaLcParenR"/>
                      </a:pPr>
                      <a:r>
                        <a:rPr lang="en-US" sz="1100" i="1">
                          <a:solidFill>
                            <a:srgbClr val="808080"/>
                          </a:solidFill>
                          <a:effectLst/>
                          <a:latin typeface="+mj-lt"/>
                        </a:rPr>
                        <a:t>What measurement tool were used in the evaluation? (e.g. survey form / testimonials / interviews / PR value)</a:t>
                      </a:r>
                      <a:endParaRPr lang="en-US" sz="1100">
                        <a:effectLst/>
                        <a:latin typeface="+mj-lt"/>
                      </a:endParaRPr>
                    </a:p>
                    <a:p>
                      <a:pPr marL="342900" lvl="0" indent="-342900" algn="l">
                        <a:buFont typeface="+mj-lt"/>
                        <a:buAutoNum type="alphaLcParenR"/>
                      </a:pPr>
                      <a:r>
                        <a:rPr lang="en-US" sz="1100" i="1">
                          <a:solidFill>
                            <a:srgbClr val="808080"/>
                          </a:solidFill>
                          <a:effectLst/>
                          <a:latin typeface="+mj-lt"/>
                        </a:rPr>
                        <a:t>Provide quantitative results. (e.g. 80% of beneficiaries have improved income / 60% of local communities more aware of importance of mangrove conservation) </a:t>
                      </a:r>
                      <a:endParaRPr lang="en-US" sz="1100">
                        <a:effectLst/>
                        <a:latin typeface="+mj-lt"/>
                      </a:endParaRPr>
                    </a:p>
                    <a:p>
                      <a:pPr marL="342900" lvl="0" indent="-342900" algn="l">
                        <a:buFont typeface="+mj-lt"/>
                        <a:buAutoNum type="alphaLcParenR"/>
                      </a:pPr>
                      <a:r>
                        <a:rPr lang="en-US" sz="1100" i="1">
                          <a:solidFill>
                            <a:srgbClr val="808080"/>
                          </a:solidFill>
                          <a:effectLst/>
                          <a:latin typeface="+mj-lt"/>
                        </a:rPr>
                        <a:t>Provide testimonials (if any) with proof (e.g. from beneficiaries or client in video clips or writings.</a:t>
                      </a:r>
                      <a:r>
                        <a:rPr lang="en-US" sz="1100">
                          <a:effectLst/>
                          <a:latin typeface="+mj-lt"/>
                          <a:cs typeface="Times New Roman" panose="02020603050405020304" pitchFamily="18" charset="0"/>
                        </a:rPr>
                        <a:t> </a:t>
                      </a:r>
                      <a:endParaRPr lang="en-US" sz="1100">
                        <a:effectLst/>
                        <a:latin typeface="+mj-lt"/>
                      </a:endParaRPr>
                    </a:p>
                  </a:txBody>
                  <a:tcPr marL="114300" marR="11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967657"/>
                  </a:ext>
                </a:extLst>
              </a:tr>
              <a:tr h="879119">
                <a:tc>
                  <a:txBody>
                    <a:bodyPr/>
                    <a:lstStyle/>
                    <a:p>
                      <a:pPr marL="0" marR="0">
                        <a:lnSpc>
                          <a:spcPct val="107000"/>
                        </a:lnSpc>
                        <a:spcBef>
                          <a:spcPts val="0"/>
                        </a:spcBef>
                        <a:spcAft>
                          <a:spcPts val="0"/>
                        </a:spcAft>
                      </a:pPr>
                      <a:r>
                        <a:rPr lang="en-US" sz="1100">
                          <a:solidFill>
                            <a:schemeClr val="tx1"/>
                          </a:solidFill>
                          <a:effectLst/>
                          <a:latin typeface="+mj-lt"/>
                          <a:ea typeface="Calibri" panose="020F0502020204030204" pitchFamily="34" charset="0"/>
                          <a:cs typeface="Arial" panose="020B0604020202020204" pitchFamily="34" charset="0"/>
                        </a:rPr>
                        <a:t>Challenges and lessons learnt</a:t>
                      </a:r>
                      <a:r>
                        <a:rPr lang="en-US" sz="1100">
                          <a:effectLst/>
                          <a:latin typeface="+mj-lt"/>
                          <a:ea typeface="Calibri" panose="020F0502020204030204" pitchFamily="34" charset="0"/>
                          <a:cs typeface="Arial" panose="020B0604020202020204" pitchFamily="34" charset="0"/>
                        </a:rPr>
                        <a:t> (regulatory/from community </a:t>
                      </a:r>
                      <a:r>
                        <a:rPr lang="en-US" sz="1100" err="1">
                          <a:effectLst/>
                          <a:latin typeface="+mj-lt"/>
                          <a:ea typeface="Calibri" panose="020F0502020204030204" pitchFamily="34" charset="0"/>
                          <a:cs typeface="Arial" panose="020B0604020202020204" pitchFamily="34" charset="0"/>
                        </a:rPr>
                        <a:t>etc</a:t>
                      </a:r>
                      <a:r>
                        <a:rPr lang="en-US" sz="1100">
                          <a:effectLst/>
                          <a:latin typeface="+mj-lt"/>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buFont typeface="+mj-lt"/>
                        <a:buAutoNum type="alphaLcParenR"/>
                      </a:pPr>
                      <a:r>
                        <a:rPr lang="en-US" sz="1100" i="1">
                          <a:solidFill>
                            <a:schemeClr val="bg2">
                              <a:lumMod val="50000"/>
                            </a:schemeClr>
                          </a:solidFill>
                          <a:effectLst/>
                          <a:latin typeface="+mj-lt"/>
                        </a:rPr>
                        <a:t>Were there significant challenges during planning and implementation and how the team overcome it? (</a:t>
                      </a:r>
                      <a:r>
                        <a:rPr lang="en-US" sz="1100" i="1" err="1">
                          <a:solidFill>
                            <a:schemeClr val="bg2">
                              <a:lumMod val="50000"/>
                            </a:schemeClr>
                          </a:solidFill>
                          <a:effectLst/>
                          <a:latin typeface="+mj-lt"/>
                        </a:rPr>
                        <a:t>e.g</a:t>
                      </a:r>
                      <a:r>
                        <a:rPr lang="en-US" sz="1100" i="1">
                          <a:solidFill>
                            <a:schemeClr val="bg2">
                              <a:lumMod val="50000"/>
                            </a:schemeClr>
                          </a:solidFill>
                          <a:effectLst/>
                          <a:latin typeface="+mj-lt"/>
                        </a:rPr>
                        <a:t>:  limited manpower / weather condition )</a:t>
                      </a:r>
                    </a:p>
                  </a:txBody>
                  <a:tcPr marL="114300" marR="11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784314"/>
                  </a:ext>
                </a:extLst>
              </a:tr>
            </a:tbl>
          </a:graphicData>
        </a:graphic>
      </p:graphicFrame>
      <p:sp>
        <p:nvSpPr>
          <p:cNvPr id="78" name="BJPseudoFooter">
            <a:extLst>
              <a:ext uri="{FF2B5EF4-FFF2-40B4-BE49-F238E27FC236}">
                <a16:creationId xmlns:a16="http://schemas.microsoft.com/office/drawing/2014/main" id="{2C5B8C23-32BA-4561-8521-AFA697FC657F}"/>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39124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1AF2144A-AC9D-4A25-A172-2E3632E4DA80}"/>
              </a:ext>
            </a:extLst>
          </p:cNvPr>
          <p:cNvGraphicFramePr>
            <a:graphicFrameLocks noGrp="1"/>
          </p:cNvGraphicFramePr>
          <p:nvPr>
            <p:extLst>
              <p:ext uri="{D42A27DB-BD31-4B8C-83A1-F6EECF244321}">
                <p14:modId xmlns:p14="http://schemas.microsoft.com/office/powerpoint/2010/main" val="1346956809"/>
              </p:ext>
            </p:extLst>
          </p:nvPr>
        </p:nvGraphicFramePr>
        <p:xfrm>
          <a:off x="391885" y="751117"/>
          <a:ext cx="11375570" cy="5242560"/>
        </p:xfrm>
        <a:graphic>
          <a:graphicData uri="http://schemas.openxmlformats.org/drawingml/2006/table">
            <a:tbl>
              <a:tblPr firstRow="1" bandRow="1">
                <a:tableStyleId>{E8034E78-7F5D-4C2E-B375-FC64B27BC917}</a:tableStyleId>
              </a:tblPr>
              <a:tblGrid>
                <a:gridCol w="482213">
                  <a:extLst>
                    <a:ext uri="{9D8B030D-6E8A-4147-A177-3AD203B41FA5}">
                      <a16:colId xmlns:a16="http://schemas.microsoft.com/office/drawing/2014/main" val="2469702559"/>
                    </a:ext>
                  </a:extLst>
                </a:gridCol>
                <a:gridCol w="2579547">
                  <a:extLst>
                    <a:ext uri="{9D8B030D-6E8A-4147-A177-3AD203B41FA5}">
                      <a16:colId xmlns:a16="http://schemas.microsoft.com/office/drawing/2014/main" val="3831447188"/>
                    </a:ext>
                  </a:extLst>
                </a:gridCol>
                <a:gridCol w="2389742">
                  <a:extLst>
                    <a:ext uri="{9D8B030D-6E8A-4147-A177-3AD203B41FA5}">
                      <a16:colId xmlns:a16="http://schemas.microsoft.com/office/drawing/2014/main" val="2660702131"/>
                    </a:ext>
                  </a:extLst>
                </a:gridCol>
                <a:gridCol w="1568137">
                  <a:extLst>
                    <a:ext uri="{9D8B030D-6E8A-4147-A177-3AD203B41FA5}">
                      <a16:colId xmlns:a16="http://schemas.microsoft.com/office/drawing/2014/main" val="1031210504"/>
                    </a:ext>
                  </a:extLst>
                </a:gridCol>
                <a:gridCol w="2346758">
                  <a:extLst>
                    <a:ext uri="{9D8B030D-6E8A-4147-A177-3AD203B41FA5}">
                      <a16:colId xmlns:a16="http://schemas.microsoft.com/office/drawing/2014/main" val="708369330"/>
                    </a:ext>
                  </a:extLst>
                </a:gridCol>
                <a:gridCol w="2009173">
                  <a:extLst>
                    <a:ext uri="{9D8B030D-6E8A-4147-A177-3AD203B41FA5}">
                      <a16:colId xmlns:a16="http://schemas.microsoft.com/office/drawing/2014/main" val="2864342786"/>
                    </a:ext>
                  </a:extLst>
                </a:gridCol>
              </a:tblGrid>
              <a:tr h="464723">
                <a:tc>
                  <a:txBody>
                    <a:bodyPr/>
                    <a:lstStyle/>
                    <a:p>
                      <a:pPr algn="ctr"/>
                      <a:r>
                        <a:rPr lang="en-US" sz="1400" dirty="0">
                          <a:latin typeface="Arial" panose="020B0604020202020204" pitchFamily="34" charset="0"/>
                          <a:cs typeface="Arial" panose="020B0604020202020204" pitchFamily="34" charset="0"/>
                        </a:rPr>
                        <a:t>No</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1A9"/>
                    </a:solidFill>
                  </a:tcPr>
                </a:tc>
                <a:tc>
                  <a:txBody>
                    <a:bodyPr/>
                    <a:lstStyle/>
                    <a:p>
                      <a:pPr algn="ctr"/>
                      <a:r>
                        <a:rPr lang="en-US" sz="1400">
                          <a:latin typeface="Arial" panose="020B0604020202020204" pitchFamily="34" charset="0"/>
                          <a:cs typeface="Arial" panose="020B0604020202020204" pitchFamily="34" charset="0"/>
                        </a:rPr>
                        <a:t>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1A9"/>
                    </a:solidFill>
                  </a:tcPr>
                </a:tc>
                <a:tc>
                  <a:txBody>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Details of Costs</a:t>
                      </a:r>
                    </a:p>
                    <a:p>
                      <a:pPr algn="ct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1A9"/>
                    </a:solidFill>
                  </a:tcPr>
                </a:tc>
                <a:tc>
                  <a:txBody>
                    <a:bodyPr/>
                    <a:lstStyle/>
                    <a:p>
                      <a:pPr algn="ctr"/>
                      <a:r>
                        <a:rPr lang="en-US" sz="1400">
                          <a:latin typeface="Arial" panose="020B0604020202020204" pitchFamily="34" charset="0"/>
                          <a:cs typeface="Arial" panose="020B0604020202020204" pitchFamily="34" charset="0"/>
                        </a:rPr>
                        <a:t>Quantity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1A9"/>
                    </a:solidFill>
                  </a:tcPr>
                </a:tc>
                <a:tc>
                  <a:txBody>
                    <a:bodyPr/>
                    <a:lstStyle/>
                    <a:p>
                      <a:pPr algn="ctr"/>
                      <a:r>
                        <a:rPr lang="en-US" sz="1400">
                          <a:latin typeface="Arial" panose="020B0604020202020204" pitchFamily="34" charset="0"/>
                          <a:cs typeface="Arial" panose="020B0604020202020204" pitchFamily="34" charset="0"/>
                        </a:rPr>
                        <a:t>At Cost (RM)*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1A9"/>
                    </a:solidFill>
                  </a:tcPr>
                </a:tc>
                <a:tc>
                  <a:txBody>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Total Price (RM)</a:t>
                      </a:r>
                    </a:p>
                    <a:p>
                      <a:pPr algn="ctr"/>
                      <a:endParaRPr lang="en-US"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1A9"/>
                    </a:solidFill>
                  </a:tcPr>
                </a:tc>
                <a:extLst>
                  <a:ext uri="{0D108BD9-81ED-4DB2-BD59-A6C34878D82A}">
                    <a16:rowId xmlns:a16="http://schemas.microsoft.com/office/drawing/2014/main" val="1129975388"/>
                  </a:ext>
                </a:extLst>
              </a:tr>
              <a:tr h="298736">
                <a:tc>
                  <a:txBody>
                    <a:bodyPr/>
                    <a:lstStyle/>
                    <a:p>
                      <a:pPr algn="ctr"/>
                      <a:r>
                        <a:rPr lang="en-US" sz="1400">
                          <a:solidFill>
                            <a:schemeClr val="tx1"/>
                          </a:solidFill>
                          <a:latin typeface="Arial" panose="020B0604020202020204" pitchFamily="34" charset="0"/>
                          <a:cs typeface="Arial" panose="020B0604020202020204" pitchFamily="34" charset="0"/>
                        </a:rPr>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u="none">
                          <a:solidFill>
                            <a:schemeClr val="tx1"/>
                          </a:solidFill>
                          <a:latin typeface="Arial" panose="020B0604020202020204" pitchFamily="34" charset="0"/>
                          <a:cs typeface="Arial" panose="020B0604020202020204" pitchFamily="34" charset="0"/>
                        </a:rPr>
                        <a:t>Sustainable Initiative</a:t>
                      </a:r>
                    </a:p>
                    <a:p>
                      <a:pPr marL="400050" indent="-400050">
                        <a:buFontTx/>
                        <a:buAutoNum type="romanLcParenR"/>
                      </a:pPr>
                      <a:r>
                        <a:rPr lang="en-US" sz="1400" b="0" u="none">
                          <a:solidFill>
                            <a:schemeClr val="tx1"/>
                          </a:solidFill>
                          <a:latin typeface="Arial" panose="020B0604020202020204" pitchFamily="34" charset="0"/>
                          <a:cs typeface="Arial" panose="020B0604020202020204" pitchFamily="34" charset="0"/>
                        </a:rPr>
                        <a:t>Main Initiative: example - Agriculture (type of farming chosen) </a:t>
                      </a:r>
                    </a:p>
                    <a:p>
                      <a:pPr marL="400050" indent="-400050">
                        <a:buFontTx/>
                        <a:buAutoNum type="romanLcParenR"/>
                      </a:pPr>
                      <a:r>
                        <a:rPr lang="en-US" sz="1400" b="0" u="none">
                          <a:solidFill>
                            <a:schemeClr val="tx1"/>
                          </a:solidFill>
                          <a:latin typeface="Arial" panose="020B0604020202020204" pitchFamily="34" charset="0"/>
                          <a:cs typeface="Arial" panose="020B0604020202020204" pitchFamily="34" charset="0"/>
                        </a:rPr>
                        <a:t>Associated system: example - rainwater harvesting system, education/training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tx1"/>
                          </a:solidFill>
                          <a:latin typeface="Arial" panose="020B0604020202020204" pitchFamily="34" charset="0"/>
                          <a:cs typeface="Arial" panose="020B0604020202020204" pitchFamily="34" charset="0"/>
                        </a:rPr>
                        <a:t>Proposed cost to be detailed out in the proposal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302207"/>
                  </a:ext>
                </a:extLst>
              </a:tr>
              <a:tr h="511084">
                <a:tc>
                  <a:txBody>
                    <a:bodyPr/>
                    <a:lstStyle/>
                    <a:p>
                      <a:pPr algn="ctr"/>
                      <a:r>
                        <a:rPr lang="en-US" sz="1400">
                          <a:solidFill>
                            <a:schemeClr val="tx1"/>
                          </a:solidFill>
                          <a:latin typeface="Arial" panose="020B0604020202020204" pitchFamily="34" charset="0"/>
                          <a:cs typeface="Arial" panose="020B0604020202020204" pitchFamily="34" charset="0"/>
                        </a:rPr>
                        <a:t>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u="none" dirty="0">
                          <a:solidFill>
                            <a:schemeClr val="tx1"/>
                          </a:solidFill>
                          <a:latin typeface="Arial" panose="020B0604020202020204" pitchFamily="34" charset="0"/>
                          <a:cs typeface="Arial" panose="020B0604020202020204" pitchFamily="34" charset="0"/>
                        </a:rPr>
                        <a:t>Contribution</a:t>
                      </a:r>
                    </a:p>
                    <a:p>
                      <a:pPr marL="285750" indent="-285750">
                        <a:buFontTx/>
                        <a:buChar char="-"/>
                      </a:pPr>
                      <a:r>
                        <a:rPr lang="en-US" sz="1400" b="0" u="none" dirty="0">
                          <a:solidFill>
                            <a:schemeClr val="tx1"/>
                          </a:solidFill>
                          <a:latin typeface="Arial" panose="020B0604020202020204" pitchFamily="34" charset="0"/>
                          <a:cs typeface="Arial" panose="020B0604020202020204" pitchFamily="34" charset="0"/>
                        </a:rPr>
                        <a:t>on need basis (itemized in proposal including quantity and estimated price)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tx1"/>
                          </a:solidFill>
                          <a:latin typeface="Arial" panose="020B0604020202020204" pitchFamily="34" charset="0"/>
                          <a:cs typeface="Arial" panose="020B0604020202020204" pitchFamily="34" charset="0"/>
                        </a:rPr>
                        <a:t>Estimated at RM 10,000 based on needs and number of occupants </a:t>
                      </a:r>
                    </a:p>
                    <a:p>
                      <a:pPr algn="ctr"/>
                      <a:r>
                        <a:rPr lang="en-US" sz="1400">
                          <a:solidFill>
                            <a:schemeClr val="tx1"/>
                          </a:solidFill>
                          <a:latin typeface="Arial" panose="020B0604020202020204" pitchFamily="34" charset="0"/>
                          <a:cs typeface="Arial" panose="020B0604020202020204" pitchFamily="34" charset="0"/>
                        </a:rPr>
                        <a:t>(Items to be listed in proposal)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952364"/>
                  </a:ext>
                </a:extLst>
              </a:tr>
              <a:tr h="298736">
                <a:tc>
                  <a:txBody>
                    <a:bodyPr/>
                    <a:lstStyle/>
                    <a:p>
                      <a:pPr algn="ctr"/>
                      <a:r>
                        <a:rPr lang="en-US" sz="1400">
                          <a:solidFill>
                            <a:schemeClr val="tx1"/>
                          </a:solidFill>
                          <a:latin typeface="Arial" panose="020B0604020202020204" pitchFamily="34" charset="0"/>
                          <a:cs typeface="Arial" panose="020B0604020202020204" pitchFamily="34" charset="0"/>
                        </a:rPr>
                        <a:t>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latin typeface="Arial" panose="020B0604020202020204" pitchFamily="34" charset="0"/>
                          <a:cs typeface="Arial" panose="020B0604020202020204" pitchFamily="34" charset="0"/>
                        </a:rPr>
                        <a:t>Celebration (relevant festive based on demography of homes and occupant for 18 months </a:t>
                      </a:r>
                      <a:r>
                        <a:rPr lang="en-US" sz="1400" b="0" u="none" dirty="0" err="1">
                          <a:solidFill>
                            <a:schemeClr val="tx1"/>
                          </a:solidFill>
                          <a:latin typeface="Arial" panose="020B0604020202020204" pitchFamily="34" charset="0"/>
                          <a:cs typeface="Arial" panose="020B0604020202020204" pitchFamily="34" charset="0"/>
                        </a:rPr>
                        <a:t>programme</a:t>
                      </a:r>
                      <a:r>
                        <a:rPr lang="en-US" sz="1400" b="0" u="none" dirty="0">
                          <a:solidFill>
                            <a:schemeClr val="tx1"/>
                          </a:solidFill>
                          <a:latin typeface="Arial" panose="020B0604020202020204" pitchFamily="34" charset="0"/>
                          <a:cs typeface="Arial" panose="020B0604020202020204" pitchFamily="34" charset="0"/>
                        </a:rPr>
                        <a:t> period)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solidFill>
                            <a:schemeClr val="tx1"/>
                          </a:solidFill>
                          <a:latin typeface="Arial" panose="020B0604020202020204" pitchFamily="34" charset="0"/>
                          <a:cs typeface="Arial" panose="020B0604020202020204" pitchFamily="34" charset="0"/>
                        </a:rPr>
                        <a:t>RM 150 – RM 200 per beneficiary per festive celebration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981210"/>
                  </a:ext>
                </a:extLst>
              </a:tr>
              <a:tr h="298736">
                <a:tc>
                  <a:txBody>
                    <a:bodyPr/>
                    <a:lstStyle/>
                    <a:p>
                      <a:pPr algn="ctr"/>
                      <a:r>
                        <a:rPr lang="en-US" sz="1400">
                          <a:solidFill>
                            <a:schemeClr val="tx1"/>
                          </a:solidFill>
                          <a:latin typeface="Arial" panose="020B0604020202020204" pitchFamily="34" charset="0"/>
                          <a:cs typeface="Arial" panose="020B0604020202020204" pitchFamily="34" charset="0"/>
                        </a:rPr>
                        <a:t>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400" b="0" u="none">
                          <a:solidFill>
                            <a:schemeClr val="tx1"/>
                          </a:solidFill>
                          <a:latin typeface="Arial" panose="020B0604020202020204" pitchFamily="34" charset="0"/>
                          <a:cs typeface="Arial" panose="020B0604020202020204" pitchFamily="34" charset="0"/>
                        </a:rPr>
                        <a:t>Event Cost (Welcoming and Closing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0471093"/>
                  </a:ext>
                </a:extLst>
              </a:tr>
              <a:tr h="226165">
                <a:tc gridSpan="4">
                  <a:txBody>
                    <a:bodyPr/>
                    <a:lstStyle/>
                    <a:p>
                      <a:pPr algn="ctr"/>
                      <a:r>
                        <a:rPr lang="en-US" sz="1400" b="1">
                          <a:solidFill>
                            <a:schemeClr val="tx1"/>
                          </a:solidFill>
                          <a:latin typeface="Arial" panose="020B0604020202020204" pitchFamily="34" charset="0"/>
                          <a:cs typeface="Arial" panose="020B0604020202020204" pitchFamily="34" charset="0"/>
                        </a:rPr>
                        <a:t>TOTAL PRICE* (RM) excluding SST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en-US" sz="11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ctr"/>
                      <a:endParaRPr lang="en-US" sz="1400"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470664"/>
                  </a:ext>
                </a:extLst>
              </a:tr>
            </a:tbl>
          </a:graphicData>
        </a:graphic>
      </p:graphicFrame>
      <p:sp>
        <p:nvSpPr>
          <p:cNvPr id="5" name="Title 5">
            <a:extLst>
              <a:ext uri="{FF2B5EF4-FFF2-40B4-BE49-F238E27FC236}">
                <a16:creationId xmlns:a16="http://schemas.microsoft.com/office/drawing/2014/main" id="{FC0EC1E1-6EC5-4213-8396-3C804E7B0F1E}"/>
              </a:ext>
            </a:extLst>
          </p:cNvPr>
          <p:cNvSpPr>
            <a:spLocks noGrp="1"/>
          </p:cNvSpPr>
          <p:nvPr>
            <p:ph type="title"/>
          </p:nvPr>
        </p:nvSpPr>
        <p:spPr>
          <a:xfrm>
            <a:off x="1955802" y="376702"/>
            <a:ext cx="8280400" cy="461498"/>
          </a:xfrm>
        </p:spPr>
        <p:txBody>
          <a:bodyPr/>
          <a:lstStyle/>
          <a:p>
            <a:r>
              <a:rPr lang="en-US" sz="2000" dirty="0">
                <a:latin typeface="+mj-lt"/>
              </a:rPr>
              <a:t>Table 3 - Template for </a:t>
            </a:r>
            <a:r>
              <a:rPr lang="en-US" sz="2000">
                <a:latin typeface="+mj-lt"/>
              </a:rPr>
              <a:t>Budget and Costing</a:t>
            </a:r>
            <a:endParaRPr lang="en-US" sz="2000" dirty="0">
              <a:latin typeface="+mj-lt"/>
            </a:endParaRPr>
          </a:p>
        </p:txBody>
      </p:sp>
      <p:sp>
        <p:nvSpPr>
          <p:cNvPr id="9" name="TextBox 8">
            <a:extLst>
              <a:ext uri="{FF2B5EF4-FFF2-40B4-BE49-F238E27FC236}">
                <a16:creationId xmlns:a16="http://schemas.microsoft.com/office/drawing/2014/main" id="{E4BBE7DC-B98E-4861-B440-0E0B46D1F24A}"/>
              </a:ext>
            </a:extLst>
          </p:cNvPr>
          <p:cNvSpPr txBox="1"/>
          <p:nvPr/>
        </p:nvSpPr>
        <p:spPr>
          <a:xfrm>
            <a:off x="391885" y="5737551"/>
            <a:ext cx="10858505" cy="738664"/>
          </a:xfrm>
          <a:prstGeom prst="rect">
            <a:avLst/>
          </a:prstGeom>
          <a:noFill/>
        </p:spPr>
        <p:txBody>
          <a:bodyPr wrap="square">
            <a:spAutoFit/>
          </a:bodyPr>
          <a:lstStyle/>
          <a:p>
            <a:r>
              <a:rPr lang="en-US" sz="1400" b="0" i="0" u="none" strike="noStrike" baseline="0">
                <a:solidFill>
                  <a:srgbClr val="000000"/>
                </a:solidFill>
                <a:latin typeface="+mj-lt"/>
              </a:rPr>
              <a:t>Note:</a:t>
            </a:r>
          </a:p>
          <a:p>
            <a:r>
              <a:rPr lang="en-US" sz="1400" b="0" i="0" u="none" strike="noStrike" baseline="0">
                <a:solidFill>
                  <a:srgbClr val="000000"/>
                </a:solidFill>
                <a:latin typeface="+mj-lt"/>
              </a:rPr>
              <a:t>*Total price to cover all event-related cost (F&amp;B, hall rental, PA system, third party appointment (insurance), etc.), communication, printing, other related cost of the programme.</a:t>
            </a:r>
            <a:endParaRPr lang="en-US" sz="1400">
              <a:latin typeface="+mj-lt"/>
            </a:endParaRPr>
          </a:p>
        </p:txBody>
      </p:sp>
      <p:sp>
        <p:nvSpPr>
          <p:cNvPr id="79" name="BJPseudoFooter">
            <a:extLst>
              <a:ext uri="{FF2B5EF4-FFF2-40B4-BE49-F238E27FC236}">
                <a16:creationId xmlns:a16="http://schemas.microsoft.com/office/drawing/2014/main" id="{48CAEDF8-861F-40A6-8406-7F2B0F25C70A}"/>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142128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68DE-53AF-456F-AA19-66CF416B5B4F}"/>
              </a:ext>
            </a:extLst>
          </p:cNvPr>
          <p:cNvSpPr>
            <a:spLocks noGrp="1"/>
          </p:cNvSpPr>
          <p:nvPr>
            <p:ph type="title"/>
          </p:nvPr>
        </p:nvSpPr>
        <p:spPr>
          <a:xfrm>
            <a:off x="554469" y="376702"/>
            <a:ext cx="11040533" cy="744146"/>
          </a:xfrm>
        </p:spPr>
        <p:txBody>
          <a:bodyPr/>
          <a:lstStyle/>
          <a:p>
            <a:r>
              <a:rPr lang="en-US" sz="2000">
                <a:latin typeface="+mj-lt"/>
              </a:rPr>
              <a:t>Table 4 – Example: Milestone Payment and Deliverables Guide </a:t>
            </a:r>
          </a:p>
        </p:txBody>
      </p:sp>
      <p:graphicFrame>
        <p:nvGraphicFramePr>
          <p:cNvPr id="4" name="Table 4">
            <a:extLst>
              <a:ext uri="{FF2B5EF4-FFF2-40B4-BE49-F238E27FC236}">
                <a16:creationId xmlns:a16="http://schemas.microsoft.com/office/drawing/2014/main" id="{3E977036-1B69-4C36-A543-54E7C384103B}"/>
              </a:ext>
            </a:extLst>
          </p:cNvPr>
          <p:cNvGraphicFramePr>
            <a:graphicFrameLocks noGrp="1"/>
          </p:cNvGraphicFramePr>
          <p:nvPr>
            <p:extLst>
              <p:ext uri="{D42A27DB-BD31-4B8C-83A1-F6EECF244321}">
                <p14:modId xmlns:p14="http://schemas.microsoft.com/office/powerpoint/2010/main" val="3233705153"/>
              </p:ext>
            </p:extLst>
          </p:nvPr>
        </p:nvGraphicFramePr>
        <p:xfrm>
          <a:off x="1769533" y="851012"/>
          <a:ext cx="8652934" cy="4451097"/>
        </p:xfrm>
        <a:graphic>
          <a:graphicData uri="http://schemas.openxmlformats.org/drawingml/2006/table">
            <a:tbl>
              <a:tblPr firstRow="1" bandRow="1">
                <a:tableStyleId>{5C22544A-7EE6-4342-B048-85BDC9FD1C3A}</a:tableStyleId>
              </a:tblPr>
              <a:tblGrid>
                <a:gridCol w="621190">
                  <a:extLst>
                    <a:ext uri="{9D8B030D-6E8A-4147-A177-3AD203B41FA5}">
                      <a16:colId xmlns:a16="http://schemas.microsoft.com/office/drawing/2014/main" val="3914691478"/>
                    </a:ext>
                  </a:extLst>
                </a:gridCol>
                <a:gridCol w="2283535">
                  <a:extLst>
                    <a:ext uri="{9D8B030D-6E8A-4147-A177-3AD203B41FA5}">
                      <a16:colId xmlns:a16="http://schemas.microsoft.com/office/drawing/2014/main" val="3575152041"/>
                    </a:ext>
                  </a:extLst>
                </a:gridCol>
                <a:gridCol w="4410475">
                  <a:extLst>
                    <a:ext uri="{9D8B030D-6E8A-4147-A177-3AD203B41FA5}">
                      <a16:colId xmlns:a16="http://schemas.microsoft.com/office/drawing/2014/main" val="3247236689"/>
                    </a:ext>
                  </a:extLst>
                </a:gridCol>
                <a:gridCol w="1337734">
                  <a:extLst>
                    <a:ext uri="{9D8B030D-6E8A-4147-A177-3AD203B41FA5}">
                      <a16:colId xmlns:a16="http://schemas.microsoft.com/office/drawing/2014/main" val="499053804"/>
                    </a:ext>
                  </a:extLst>
                </a:gridCol>
              </a:tblGrid>
              <a:tr h="220551">
                <a:tc>
                  <a:txBody>
                    <a:bodyPr/>
                    <a:lstStyle/>
                    <a:p>
                      <a:pPr algn="ctr"/>
                      <a:r>
                        <a:rPr lang="en-US" sz="1400">
                          <a:latin typeface="Arial" panose="020B0604020202020204" pitchFamily="34" charset="0"/>
                          <a:cs typeface="Arial" panose="020B0604020202020204" pitchFamily="34" charset="0"/>
                        </a:rPr>
                        <a:t>No.</a:t>
                      </a:r>
                    </a:p>
                  </a:txBody>
                  <a:tcPr>
                    <a:solidFill>
                      <a:srgbClr val="00B1A9"/>
                    </a:solidFill>
                  </a:tcPr>
                </a:tc>
                <a:tc>
                  <a:txBody>
                    <a:bodyPr/>
                    <a:lstStyle/>
                    <a:p>
                      <a:pPr algn="ctr"/>
                      <a:r>
                        <a:rPr lang="en-US" sz="1400">
                          <a:latin typeface="Arial" panose="020B0604020202020204" pitchFamily="34" charset="0"/>
                          <a:cs typeface="Arial" panose="020B0604020202020204" pitchFamily="34" charset="0"/>
                        </a:rPr>
                        <a:t>Milestone</a:t>
                      </a:r>
                    </a:p>
                  </a:txBody>
                  <a:tcPr>
                    <a:solidFill>
                      <a:srgbClr val="00B1A9"/>
                    </a:solidFill>
                  </a:tcPr>
                </a:tc>
                <a:tc>
                  <a:txBody>
                    <a:bodyPr/>
                    <a:lstStyle/>
                    <a:p>
                      <a:pPr algn="ctr"/>
                      <a:r>
                        <a:rPr lang="en-US" sz="1400">
                          <a:latin typeface="Arial" panose="020B0604020202020204" pitchFamily="34" charset="0"/>
                          <a:cs typeface="Arial" panose="020B0604020202020204" pitchFamily="34" charset="0"/>
                        </a:rPr>
                        <a:t>Deliverables</a:t>
                      </a:r>
                    </a:p>
                  </a:txBody>
                  <a:tcPr>
                    <a:solidFill>
                      <a:srgbClr val="00B1A9"/>
                    </a:solidFill>
                  </a:tcPr>
                </a:tc>
                <a:tc>
                  <a:txBody>
                    <a:bodyPr/>
                    <a:lstStyle/>
                    <a:p>
                      <a:pPr algn="ctr"/>
                      <a:r>
                        <a:rPr lang="en-US" sz="1400">
                          <a:latin typeface="Arial" panose="020B0604020202020204" pitchFamily="34" charset="0"/>
                          <a:cs typeface="Arial" panose="020B0604020202020204" pitchFamily="34" charset="0"/>
                        </a:rPr>
                        <a:t>Percentage</a:t>
                      </a:r>
                    </a:p>
                  </a:txBody>
                  <a:tcPr>
                    <a:solidFill>
                      <a:srgbClr val="00B1A9"/>
                    </a:solidFill>
                  </a:tcPr>
                </a:tc>
                <a:extLst>
                  <a:ext uri="{0D108BD9-81ED-4DB2-BD59-A6C34878D82A}">
                    <a16:rowId xmlns:a16="http://schemas.microsoft.com/office/drawing/2014/main" val="261952160"/>
                  </a:ext>
                </a:extLst>
              </a:tr>
              <a:tr h="662102">
                <a:tc>
                  <a:txBody>
                    <a:bodyPr/>
                    <a:lstStyle/>
                    <a:p>
                      <a:r>
                        <a:rPr lang="en-US" sz="1400">
                          <a:latin typeface="Arial" panose="020B0604020202020204" pitchFamily="34" charset="0"/>
                          <a:cs typeface="Arial" panose="020B0604020202020204" pitchFamily="34" charset="0"/>
                        </a:rPr>
                        <a:t>1</a:t>
                      </a:r>
                    </a:p>
                  </a:txBody>
                  <a:tcPr>
                    <a:solidFill>
                      <a:srgbClr val="CBCBCB"/>
                    </a:solidFill>
                  </a:tcPr>
                </a:tc>
                <a:tc>
                  <a:txBody>
                    <a:bodyPr/>
                    <a:lstStyle/>
                    <a:p>
                      <a:r>
                        <a:rPr lang="en-US" sz="1400">
                          <a:latin typeface="Arial" panose="020B0604020202020204" pitchFamily="34" charset="0"/>
                          <a:cs typeface="Arial" panose="020B0604020202020204" pitchFamily="34" charset="0"/>
                        </a:rPr>
                        <a:t>Upon signing</a:t>
                      </a:r>
                    </a:p>
                    <a:p>
                      <a:r>
                        <a:rPr lang="en-US" sz="1400">
                          <a:latin typeface="Arial" panose="020B0604020202020204" pitchFamily="34" charset="0"/>
                          <a:cs typeface="Arial" panose="020B0604020202020204" pitchFamily="34" charset="0"/>
                        </a:rPr>
                        <a:t>(September 2022)</a:t>
                      </a:r>
                    </a:p>
                  </a:txBody>
                  <a:tcPr>
                    <a:solidFill>
                      <a:srgbClr val="CBCBCB"/>
                    </a:solidFill>
                  </a:tcPr>
                </a:tc>
                <a:tc>
                  <a:txBody>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Signing of agreement.</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 site visits conducted to determine the specific</a:t>
                      </a:r>
                    </a:p>
                  </a:txBody>
                  <a:tcPr>
                    <a:solidFill>
                      <a:srgbClr val="CBCBCB"/>
                    </a:solidFill>
                  </a:tcPr>
                </a:tc>
                <a:tc>
                  <a:txBody>
                    <a:bodyPr/>
                    <a:lstStyle/>
                    <a:p>
                      <a:pPr algn="ctr"/>
                      <a:r>
                        <a:rPr lang="en-US" sz="1400">
                          <a:latin typeface="Arial" panose="020B0604020202020204" pitchFamily="34" charset="0"/>
                          <a:cs typeface="Arial" panose="020B0604020202020204" pitchFamily="34" charset="0"/>
                        </a:rPr>
                        <a:t>20%</a:t>
                      </a:r>
                    </a:p>
                  </a:txBody>
                  <a:tcPr>
                    <a:solidFill>
                      <a:srgbClr val="CBCBCB"/>
                    </a:solidFill>
                  </a:tcPr>
                </a:tc>
                <a:extLst>
                  <a:ext uri="{0D108BD9-81ED-4DB2-BD59-A6C34878D82A}">
                    <a16:rowId xmlns:a16="http://schemas.microsoft.com/office/drawing/2014/main" val="2241446993"/>
                  </a:ext>
                </a:extLst>
              </a:tr>
              <a:tr h="667727">
                <a:tc>
                  <a:txBody>
                    <a:bodyPr/>
                    <a:lstStyle/>
                    <a:p>
                      <a:r>
                        <a:rPr lang="en-US" sz="1400">
                          <a:latin typeface="Arial" panose="020B0604020202020204" pitchFamily="34" charset="0"/>
                          <a:cs typeface="Arial" panose="020B0604020202020204" pitchFamily="34" charset="0"/>
                        </a:rPr>
                        <a:t>2</a:t>
                      </a:r>
                    </a:p>
                  </a:txBody>
                  <a:tcPr>
                    <a:solidFill>
                      <a:srgbClr val="E7E7E7"/>
                    </a:solid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Upon approval of quotations for sustainability initiative at Steering Committee </a:t>
                      </a:r>
                    </a:p>
                    <a:p>
                      <a:pPr marL="0" marR="0" lvl="0" indent="0" algn="l" defTabSz="779173"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(Nov  2022)</a:t>
                      </a:r>
                    </a:p>
                  </a:txBody>
                  <a:tcPr>
                    <a:solidFill>
                      <a:srgbClr val="E7E7E7"/>
                    </a:solidFill>
                  </a:tcPr>
                </a:tc>
                <a:tc>
                  <a:txBody>
                    <a:bodyPr/>
                    <a:lstStyle/>
                    <a:p>
                      <a:pPr marL="285750" marR="0" lvl="0" indent="-2857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 documentations of the projected cost including at least 3 quotations and comparison of vendors.</a:t>
                      </a:r>
                    </a:p>
                    <a:p>
                      <a:pPr marL="285750" marR="0" lvl="0" indent="-2857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Engagement Plan progress report</a:t>
                      </a:r>
                    </a:p>
                    <a:p>
                      <a:pPr marL="285750" marR="0" lvl="0" indent="-2857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E7E7E7"/>
                    </a:solidFill>
                  </a:tcPr>
                </a:tc>
                <a:tc>
                  <a:txBody>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50%</a:t>
                      </a:r>
                    </a:p>
                  </a:txBody>
                  <a:tcPr>
                    <a:solidFill>
                      <a:srgbClr val="E7E7E7"/>
                    </a:solidFill>
                  </a:tcPr>
                </a:tc>
                <a:extLst>
                  <a:ext uri="{0D108BD9-81ED-4DB2-BD59-A6C34878D82A}">
                    <a16:rowId xmlns:a16="http://schemas.microsoft.com/office/drawing/2014/main" val="3004938598"/>
                  </a:ext>
                </a:extLst>
              </a:tr>
              <a:tr h="1017857">
                <a:tc>
                  <a:txBody>
                    <a:bodyPr/>
                    <a:lstStyle/>
                    <a:p>
                      <a:r>
                        <a:rPr lang="en-US" sz="1400">
                          <a:latin typeface="Arial" panose="020B0604020202020204" pitchFamily="34" charset="0"/>
                          <a:cs typeface="Arial" panose="020B0604020202020204" pitchFamily="34" charset="0"/>
                        </a:rPr>
                        <a:t>3</a:t>
                      </a:r>
                    </a:p>
                  </a:txBody>
                  <a:tcPr>
                    <a:solidFill>
                      <a:srgbClr val="CBCBCB"/>
                    </a:solid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400">
                          <a:solidFill>
                            <a:schemeClr val="tx1"/>
                          </a:solidFill>
                          <a:latin typeface="Arial" panose="020B0604020202020204" pitchFamily="34" charset="0"/>
                          <a:cs typeface="Arial" panose="020B0604020202020204" pitchFamily="34" charset="0"/>
                        </a:rPr>
                        <a:t>Upon acceptance of Progress Report</a:t>
                      </a:r>
                    </a:p>
                    <a:p>
                      <a:pPr marL="0" marR="0" lvl="0" indent="0" algn="l" defTabSz="779173" rtl="0" eaLnBrk="1" fontAlgn="auto" latinLnBrk="0" hangingPunct="1">
                        <a:lnSpc>
                          <a:spcPct val="100000"/>
                        </a:lnSpc>
                        <a:spcBef>
                          <a:spcPts val="0"/>
                        </a:spcBef>
                        <a:spcAft>
                          <a:spcPts val="0"/>
                        </a:spcAft>
                        <a:buClrTx/>
                        <a:buSzTx/>
                        <a:buFontTx/>
                        <a:buNone/>
                        <a:tabLst/>
                        <a:defRPr/>
                      </a:pPr>
                      <a:r>
                        <a:rPr lang="en-US" sz="1400">
                          <a:solidFill>
                            <a:schemeClr val="tx1"/>
                          </a:solidFill>
                          <a:latin typeface="Arial" panose="020B0604020202020204" pitchFamily="34" charset="0"/>
                          <a:cs typeface="Arial" panose="020B0604020202020204" pitchFamily="34" charset="0"/>
                        </a:rPr>
                        <a:t>(June 2023)</a:t>
                      </a:r>
                    </a:p>
                  </a:txBody>
                  <a:tcPr>
                    <a:solidFill>
                      <a:srgbClr val="CBCBCB"/>
                    </a:solidFill>
                  </a:tcPr>
                </a:tc>
                <a:tc>
                  <a:txBody>
                    <a:bodyPr/>
                    <a:lstStyle/>
                    <a:p>
                      <a:pPr marL="285750" marR="0" lvl="0" indent="-2857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Completion report for sourcing and procurement</a:t>
                      </a:r>
                    </a:p>
                    <a:p>
                      <a:pPr marL="285750" marR="0" lvl="0" indent="-2857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Commence implementation of sustainability </a:t>
                      </a:r>
                    </a:p>
                    <a:p>
                      <a:pPr marL="285750" marR="0" lvl="0" indent="-2857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Engagement Plan progress report</a:t>
                      </a:r>
                    </a:p>
                    <a:p>
                      <a:pPr marL="285750" marR="0" lvl="0" indent="-2857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solidFill>
                      <a:srgbClr val="CBCBCB"/>
                    </a:solidFill>
                  </a:tcPr>
                </a:tc>
                <a:tc>
                  <a:txBody>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a:t>
                      </a:r>
                    </a:p>
                  </a:txBody>
                  <a:tcPr>
                    <a:solidFill>
                      <a:srgbClr val="CBCBCB"/>
                    </a:solidFill>
                  </a:tcPr>
                </a:tc>
                <a:extLst>
                  <a:ext uri="{0D108BD9-81ED-4DB2-BD59-A6C34878D82A}">
                    <a16:rowId xmlns:a16="http://schemas.microsoft.com/office/drawing/2014/main" val="908654597"/>
                  </a:ext>
                </a:extLst>
              </a:tr>
              <a:tr h="830358">
                <a:tc>
                  <a:txBody>
                    <a:bodyPr/>
                    <a:lstStyle/>
                    <a:p>
                      <a:r>
                        <a:rPr lang="en-US" sz="1400">
                          <a:latin typeface="Arial" panose="020B0604020202020204" pitchFamily="34" charset="0"/>
                          <a:cs typeface="Arial" panose="020B0604020202020204" pitchFamily="34" charset="0"/>
                        </a:rPr>
                        <a:t>4</a:t>
                      </a:r>
                    </a:p>
                  </a:txBody>
                  <a:tcPr>
                    <a:solidFill>
                      <a:srgbClr val="E7E7E7"/>
                    </a:solidFill>
                  </a:tcPr>
                </a:tc>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Upon acceptance of Closure Report </a:t>
                      </a:r>
                    </a:p>
                    <a:p>
                      <a:pPr marL="0" marR="0" lvl="0" indent="0" algn="l" defTabSz="779173"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(December 2023)</a:t>
                      </a:r>
                    </a:p>
                  </a:txBody>
                  <a:tcPr>
                    <a:solidFill>
                      <a:srgbClr val="E7E7E7"/>
                    </a:solidFill>
                  </a:tcPr>
                </a:tc>
                <a:tc>
                  <a:txBody>
                    <a:bodyPr/>
                    <a:lstStyle/>
                    <a:p>
                      <a:pPr marL="285750" marR="0" lvl="0" indent="-2857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Completed monitoring and impact assessment</a:t>
                      </a:r>
                    </a:p>
                    <a:p>
                      <a:pPr marL="285750" marR="0" lvl="0" indent="-2857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Closure Report to include all 3 initiatives and Engagement Plan report</a:t>
                      </a:r>
                    </a:p>
                    <a:p>
                      <a:pPr marL="285750" marR="0" lvl="0" indent="-285750" algn="l" defTabSz="77917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E7E7E7"/>
                    </a:solidFill>
                  </a:tcPr>
                </a:tc>
                <a:tc>
                  <a:txBody>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a:t>
                      </a:r>
                    </a:p>
                  </a:txBody>
                  <a:tcPr>
                    <a:solidFill>
                      <a:srgbClr val="E7E7E7"/>
                    </a:solidFill>
                  </a:tcPr>
                </a:tc>
                <a:extLst>
                  <a:ext uri="{0D108BD9-81ED-4DB2-BD59-A6C34878D82A}">
                    <a16:rowId xmlns:a16="http://schemas.microsoft.com/office/drawing/2014/main" val="3473871699"/>
                  </a:ext>
                </a:extLst>
              </a:tr>
              <a:tr h="363218">
                <a:tc gridSpan="3">
                  <a:txBody>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Total</a:t>
                      </a:r>
                    </a:p>
                  </a:txBody>
                  <a:tcPr anchor="ctr">
                    <a:solidFill>
                      <a:srgbClr val="CBCBCB"/>
                    </a:solidFill>
                  </a:tcPr>
                </a:tc>
                <a:tc hMerge="1">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endParaRPr lang="en-US"/>
                    </a:p>
                  </a:txBody>
                  <a:tcPr/>
                </a:tc>
                <a:tc hMerge="1">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0" lang="en-US" sz="1534"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a:t>
                      </a:r>
                    </a:p>
                  </a:txBody>
                  <a:tcPr>
                    <a:solidFill>
                      <a:srgbClr val="CBCBCB"/>
                    </a:solidFill>
                  </a:tcPr>
                </a:tc>
                <a:extLst>
                  <a:ext uri="{0D108BD9-81ED-4DB2-BD59-A6C34878D82A}">
                    <a16:rowId xmlns:a16="http://schemas.microsoft.com/office/drawing/2014/main" val="1806643627"/>
                  </a:ext>
                </a:extLst>
              </a:tr>
            </a:tbl>
          </a:graphicData>
        </a:graphic>
      </p:graphicFrame>
      <p:sp>
        <p:nvSpPr>
          <p:cNvPr id="78" name="BJPseudoFooter">
            <a:extLst>
              <a:ext uri="{FF2B5EF4-FFF2-40B4-BE49-F238E27FC236}">
                <a16:creationId xmlns:a16="http://schemas.microsoft.com/office/drawing/2014/main" id="{8AF09C97-7075-4ABA-9846-674DBECAC1C5}"/>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357525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19C"/>
        </a:solidFill>
        <a:effectLst/>
      </p:bgPr>
    </p:bg>
    <p:spTree>
      <p:nvGrpSpPr>
        <p:cNvPr id="1" name="Shape 215"/>
        <p:cNvGrpSpPr/>
        <p:nvPr/>
      </p:nvGrpSpPr>
      <p:grpSpPr>
        <a:xfrm>
          <a:off x="0" y="0"/>
          <a:ext cx="0" cy="0"/>
          <a:chOff x="0" y="0"/>
          <a:chExt cx="0" cy="0"/>
        </a:xfrm>
      </p:grpSpPr>
      <p:cxnSp>
        <p:nvCxnSpPr>
          <p:cNvPr id="216" name="Google Shape;216;ga5bb85490b_0_151"/>
          <p:cNvCxnSpPr/>
          <p:nvPr/>
        </p:nvCxnSpPr>
        <p:spPr>
          <a:xfrm rot="10800000" flipH="1">
            <a:off x="-14825" y="3470150"/>
            <a:ext cx="12210300" cy="13800"/>
          </a:xfrm>
          <a:prstGeom prst="straightConnector1">
            <a:avLst/>
          </a:prstGeom>
          <a:noFill/>
          <a:ln w="28575" cap="flat" cmpd="sng">
            <a:solidFill>
              <a:srgbClr val="00B1A9"/>
            </a:solidFill>
            <a:prstDash val="solid"/>
            <a:round/>
            <a:headEnd type="none" w="med" len="med"/>
            <a:tailEnd type="none" w="med" len="med"/>
          </a:ln>
        </p:spPr>
      </p:cxnSp>
      <p:sp>
        <p:nvSpPr>
          <p:cNvPr id="217" name="Google Shape;217;ga5bb85490b_0_151"/>
          <p:cNvSpPr/>
          <p:nvPr/>
        </p:nvSpPr>
        <p:spPr>
          <a:xfrm>
            <a:off x="1066125" y="1164175"/>
            <a:ext cx="10020000" cy="4523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ga5bb85490b_0_151"/>
          <p:cNvSpPr txBox="1">
            <a:spLocks noGrp="1"/>
          </p:cNvSpPr>
          <p:nvPr>
            <p:ph type="ctrTitle" idx="4294967295"/>
          </p:nvPr>
        </p:nvSpPr>
        <p:spPr>
          <a:xfrm>
            <a:off x="3624041" y="1138919"/>
            <a:ext cx="4593600" cy="75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Calibri"/>
              <a:buNone/>
            </a:pPr>
            <a:r>
              <a:rPr lang="en-US">
                <a:solidFill>
                  <a:srgbClr val="00A19C"/>
                </a:solidFill>
                <a:latin typeface="Arial"/>
                <a:ea typeface="Arial"/>
                <a:cs typeface="Arial"/>
                <a:sym typeface="Arial"/>
              </a:rPr>
              <a:t>Preface</a:t>
            </a:r>
            <a:endParaRPr sz="2400">
              <a:solidFill>
                <a:srgbClr val="00A19C"/>
              </a:solidFill>
              <a:latin typeface="Arial"/>
              <a:ea typeface="Arial"/>
              <a:cs typeface="Arial"/>
              <a:sym typeface="Arial"/>
            </a:endParaRPr>
          </a:p>
        </p:txBody>
      </p:sp>
      <p:sp>
        <p:nvSpPr>
          <p:cNvPr id="220" name="Google Shape;220;ga5bb85490b_0_151"/>
          <p:cNvSpPr txBox="1">
            <a:spLocks noGrp="1"/>
          </p:cNvSpPr>
          <p:nvPr>
            <p:ph type="body" idx="1"/>
          </p:nvPr>
        </p:nvSpPr>
        <p:spPr>
          <a:xfrm>
            <a:off x="1304402" y="1757131"/>
            <a:ext cx="9606753" cy="3955999"/>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en-US" sz="1800">
                <a:solidFill>
                  <a:schemeClr val="tx1"/>
                </a:solidFill>
                <a:latin typeface="Arial"/>
                <a:cs typeface="Arial"/>
                <a:sym typeface="Arial"/>
              </a:rPr>
              <a:t>This document serves as a Request for Proposal for the implementation of </a:t>
            </a:r>
            <a:r>
              <a:rPr lang="en-US" sz="1800" err="1">
                <a:solidFill>
                  <a:schemeClr val="tx1"/>
                </a:solidFill>
                <a:latin typeface="Arial"/>
                <a:cs typeface="Arial"/>
                <a:sym typeface="Arial"/>
              </a:rPr>
              <a:t>Sentuhan</a:t>
            </a:r>
            <a:r>
              <a:rPr lang="en-US" sz="1800">
                <a:solidFill>
                  <a:schemeClr val="tx1"/>
                </a:solidFill>
                <a:latin typeface="Arial"/>
                <a:cs typeface="Arial"/>
                <a:sym typeface="Arial"/>
              </a:rPr>
              <a:t> Kasih Homes (SK Homes). </a:t>
            </a:r>
            <a:r>
              <a:rPr kumimoji="0" lang="en-US" sz="1800" b="0" i="0" u="none" strike="noStrike" kern="1200" cap="none" spc="0" normalizeH="0" baseline="0" noProof="0">
                <a:ln>
                  <a:noFill/>
                </a:ln>
                <a:solidFill>
                  <a:schemeClr val="tx1"/>
                </a:solidFill>
                <a:effectLst/>
                <a:uLnTx/>
                <a:uFillTx/>
                <a:latin typeface="Arial" panose="020B0604020202020204"/>
                <a:ea typeface="+mn-ea"/>
                <a:cs typeface="+mn-cs"/>
              </a:rPr>
              <a:t>All Malaysian </a:t>
            </a:r>
            <a:r>
              <a:rPr kumimoji="0" lang="en-US" sz="1800" b="0" i="0" u="none" strike="noStrike" kern="1200" cap="none" spc="0" normalizeH="0" baseline="0" noProof="0" err="1">
                <a:ln>
                  <a:noFill/>
                </a:ln>
                <a:solidFill>
                  <a:schemeClr val="tx1"/>
                </a:solidFill>
                <a:effectLst/>
                <a:uLnTx/>
                <a:uFillTx/>
                <a:latin typeface="Arial" panose="020B0604020202020204"/>
                <a:ea typeface="+mn-ea"/>
                <a:cs typeface="+mn-cs"/>
              </a:rPr>
              <a:t>organisations</a:t>
            </a:r>
            <a:r>
              <a:rPr kumimoji="0" lang="en-US" sz="1800" b="0" i="0" u="none" strike="noStrike" kern="1200" cap="none" spc="0" normalizeH="0" baseline="0" noProof="0">
                <a:ln>
                  <a:noFill/>
                </a:ln>
                <a:solidFill>
                  <a:schemeClr val="tx1"/>
                </a:solidFill>
                <a:effectLst/>
                <a:uLnTx/>
                <a:uFillTx/>
                <a:latin typeface="Arial" panose="020B0604020202020204"/>
                <a:ea typeface="+mn-ea"/>
                <a:cs typeface="+mn-cs"/>
              </a:rPr>
              <a:t> managing welfare homes that are registered with </a:t>
            </a:r>
            <a:r>
              <a:rPr kumimoji="0" lang="en-US" sz="1800" b="0" i="0" u="none" strike="noStrike" kern="1200" cap="none" spc="0" normalizeH="0" baseline="0" noProof="0" err="1">
                <a:ln>
                  <a:noFill/>
                </a:ln>
                <a:solidFill>
                  <a:schemeClr val="tx1"/>
                </a:solidFill>
                <a:effectLst/>
                <a:uLnTx/>
                <a:uFillTx/>
                <a:latin typeface="Arial" panose="020B0604020202020204"/>
                <a:ea typeface="+mn-ea"/>
                <a:cs typeface="+mn-cs"/>
              </a:rPr>
              <a:t>Jabatan</a:t>
            </a:r>
            <a:r>
              <a:rPr kumimoji="0" lang="en-US" sz="1800" b="0" i="0" u="none" strike="noStrike" kern="1200" cap="none" spc="0" normalizeH="0" baseline="0" noProof="0">
                <a:ln>
                  <a:noFill/>
                </a:ln>
                <a:solidFill>
                  <a:schemeClr val="tx1"/>
                </a:solidFill>
                <a:effectLst/>
                <a:uLnTx/>
                <a:uFillTx/>
                <a:latin typeface="Arial" panose="020B0604020202020204"/>
                <a:ea typeface="+mn-ea"/>
                <a:cs typeface="+mn-cs"/>
              </a:rPr>
              <a:t> Kebajikan Malaysia/ROS are invited to submit their proposal for </a:t>
            </a:r>
            <a:r>
              <a:rPr kumimoji="0" lang="en-US" sz="1800" b="0" i="0" u="none" strike="noStrike" kern="1200" cap="none" spc="0" normalizeH="0" baseline="0" noProof="0" err="1">
                <a:ln>
                  <a:noFill/>
                </a:ln>
                <a:solidFill>
                  <a:schemeClr val="tx1"/>
                </a:solidFill>
                <a:effectLst/>
                <a:uLnTx/>
                <a:uFillTx/>
                <a:latin typeface="Arial" panose="020B0604020202020204"/>
                <a:ea typeface="+mn-ea"/>
                <a:cs typeface="+mn-cs"/>
              </a:rPr>
              <a:t>th</a:t>
            </a:r>
            <a:r>
              <a:rPr lang="en-US" sz="1800">
                <a:solidFill>
                  <a:schemeClr val="tx1"/>
                </a:solidFill>
                <a:latin typeface="Arial" panose="020B0604020202020204"/>
              </a:rPr>
              <a:t>e initiatives listed in this document. </a:t>
            </a:r>
            <a:r>
              <a:rPr lang="en-US" sz="1800" err="1">
                <a:solidFill>
                  <a:schemeClr val="tx1"/>
                </a:solidFill>
                <a:latin typeface="Arial" panose="020B0604020202020204"/>
              </a:rPr>
              <a:t>Organisation</a:t>
            </a:r>
            <a:r>
              <a:rPr lang="en-US" sz="1800">
                <a:solidFill>
                  <a:schemeClr val="tx1"/>
                </a:solidFill>
                <a:latin typeface="Arial" panose="020B0604020202020204"/>
              </a:rPr>
              <a:t> may only propose for one (1) Home under their management. </a:t>
            </a: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a:p>
            <a:pPr marL="0" lvl="0" indent="0" algn="l" rtl="0">
              <a:lnSpc>
                <a:spcPct val="100000"/>
              </a:lnSpc>
              <a:spcBef>
                <a:spcPts val="0"/>
              </a:spcBef>
              <a:spcAft>
                <a:spcPts val="0"/>
              </a:spcAft>
              <a:buClr>
                <a:schemeClr val="dk1"/>
              </a:buClr>
              <a:buSzPts val="1800"/>
              <a:buNone/>
            </a:pPr>
            <a:endParaRPr lang="en-US" sz="1800">
              <a:solidFill>
                <a:schemeClr val="tx1"/>
              </a:solidFill>
              <a:latin typeface="Arial"/>
              <a:cs typeface="Arial"/>
              <a:sym typeface="Arial"/>
            </a:endParaRPr>
          </a:p>
          <a:p>
            <a:pPr marL="0" lvl="0" indent="0" algn="l" rtl="0">
              <a:lnSpc>
                <a:spcPct val="100000"/>
              </a:lnSpc>
              <a:spcBef>
                <a:spcPts val="0"/>
              </a:spcBef>
              <a:spcAft>
                <a:spcPts val="0"/>
              </a:spcAft>
              <a:buClr>
                <a:schemeClr val="dk1"/>
              </a:buClr>
              <a:buSzPts val="1800"/>
              <a:buNone/>
            </a:pPr>
            <a:r>
              <a:rPr lang="en-US" sz="1800">
                <a:solidFill>
                  <a:schemeClr val="tx1"/>
                </a:solidFill>
                <a:latin typeface="Arial"/>
                <a:cs typeface="Arial"/>
                <a:sym typeface="Arial"/>
              </a:rPr>
              <a:t>Before preparing the proposal, kindly ensure your </a:t>
            </a:r>
            <a:r>
              <a:rPr lang="en-US" sz="1800" err="1">
                <a:solidFill>
                  <a:schemeClr val="tx1"/>
                </a:solidFill>
                <a:latin typeface="Arial"/>
                <a:cs typeface="Arial"/>
                <a:sym typeface="Arial"/>
              </a:rPr>
              <a:t>organisation</a:t>
            </a:r>
            <a:r>
              <a:rPr lang="en-US" sz="1800">
                <a:solidFill>
                  <a:schemeClr val="tx1"/>
                </a:solidFill>
                <a:latin typeface="Arial"/>
                <a:cs typeface="Arial"/>
                <a:sym typeface="Arial"/>
              </a:rPr>
              <a:t> meets these eligibility criteria:</a:t>
            </a:r>
            <a:endParaRPr sz="1800">
              <a:solidFill>
                <a:schemeClr val="tx1"/>
              </a:solidFill>
            </a:endParaRPr>
          </a:p>
          <a:p>
            <a:pPr marL="346075" marR="0" lvl="0" indent="-285750" algn="l" rtl="0" eaLnBrk="1" fontAlgn="auto" latinLnBrk="0" hangingPunct="1">
              <a:lnSpc>
                <a:spcPct val="100000"/>
              </a:lnSpc>
              <a:spcBef>
                <a:spcPts val="0"/>
              </a:spcBef>
              <a:spcAft>
                <a:spcPts val="0"/>
              </a:spcAft>
              <a:buClrTx/>
              <a:buSzTx/>
              <a:buFont typeface="Wingdings" panose="05000000000000000000" pitchFamily="2" charset="2"/>
              <a:buChar char="§"/>
            </a:pPr>
            <a:r>
              <a:rPr lang="en-US" sz="1800">
                <a:solidFill>
                  <a:schemeClr val="tx1"/>
                </a:solidFill>
                <a:effectLst/>
                <a:latin typeface="+mj-lt"/>
                <a:cs typeface="Arial"/>
              </a:rPr>
              <a:t>Registered with ROS or </a:t>
            </a:r>
            <a:r>
              <a:rPr lang="en-US" sz="1800" err="1">
                <a:solidFill>
                  <a:schemeClr val="tx1"/>
                </a:solidFill>
                <a:effectLst/>
                <a:latin typeface="+mj-lt"/>
                <a:cs typeface="Arial"/>
              </a:rPr>
              <a:t>Jabatan</a:t>
            </a:r>
            <a:r>
              <a:rPr lang="en-US" sz="1800">
                <a:solidFill>
                  <a:schemeClr val="tx1"/>
                </a:solidFill>
                <a:effectLst/>
                <a:latin typeface="+mj-lt"/>
                <a:cs typeface="Arial"/>
              </a:rPr>
              <a:t> Kebajikan Malaysia </a:t>
            </a:r>
          </a:p>
          <a:p>
            <a:pPr marL="346075" marR="0" lvl="0" indent="-285750" algn="l">
              <a:lnSpc>
                <a:spcPct val="100000"/>
              </a:lnSpc>
              <a:spcBef>
                <a:spcPts val="0"/>
              </a:spcBef>
              <a:spcAft>
                <a:spcPts val="0"/>
              </a:spcAft>
              <a:buClrTx/>
              <a:buSzTx/>
              <a:buFont typeface="Wingdings" panose="05000000000000000000" pitchFamily="2" charset="2"/>
              <a:buChar char="§"/>
            </a:pPr>
            <a:r>
              <a:rPr lang="en-US" sz="1800">
                <a:solidFill>
                  <a:schemeClr val="tx1"/>
                </a:solidFill>
                <a:latin typeface="+mj-lt"/>
                <a:cs typeface="Arial"/>
              </a:rPr>
              <a:t>Able to sufficiently cover the operational cost of the proposed Home</a:t>
            </a:r>
          </a:p>
          <a:p>
            <a:pPr marL="346075" indent="-285750">
              <a:lnSpc>
                <a:spcPct val="100000"/>
              </a:lnSpc>
              <a:spcBef>
                <a:spcPts val="0"/>
              </a:spcBef>
              <a:buClrTx/>
              <a:buSzTx/>
              <a:buFont typeface="Wingdings" panose="05000000000000000000" pitchFamily="2" charset="2"/>
              <a:buChar char="§"/>
            </a:pPr>
            <a:r>
              <a:rPr lang="en-US" sz="1800">
                <a:solidFill>
                  <a:schemeClr val="tx1"/>
                </a:solidFill>
                <a:latin typeface="+mj-lt"/>
                <a:cs typeface="Arial"/>
              </a:rPr>
              <a:t>F</a:t>
            </a:r>
            <a:r>
              <a:rPr lang="en-US" sz="1800" b="0" i="0" u="none" strike="noStrike" noProof="0" err="1">
                <a:solidFill>
                  <a:schemeClr val="tx1"/>
                </a:solidFill>
                <a:effectLst/>
                <a:latin typeface="+mj-lt"/>
                <a:cs typeface="Arial"/>
              </a:rPr>
              <a:t>ully</a:t>
            </a:r>
            <a:r>
              <a:rPr lang="en-US" sz="1800">
                <a:solidFill>
                  <a:schemeClr val="tx1"/>
                </a:solidFill>
                <a:latin typeface="+mj-lt"/>
                <a:cs typeface="Arial"/>
              </a:rPr>
              <a:t> </a:t>
            </a:r>
            <a:r>
              <a:rPr lang="en-US" sz="1800" b="0" i="0" u="none" strike="noStrike" noProof="0">
                <a:solidFill>
                  <a:schemeClr val="tx1"/>
                </a:solidFill>
                <a:effectLst/>
                <a:latin typeface="+mj-lt"/>
                <a:cs typeface="Arial"/>
              </a:rPr>
              <a:t>owns or has </a:t>
            </a:r>
            <a:r>
              <a:rPr lang="en-US" sz="1800">
                <a:solidFill>
                  <a:schemeClr val="tx1"/>
                </a:solidFill>
                <a:latin typeface="+mj-lt"/>
                <a:cs typeface="Arial"/>
              </a:rPr>
              <a:t>minimum 3 years</a:t>
            </a:r>
            <a:r>
              <a:rPr lang="en-US" sz="1800" b="0" i="0" u="none" strike="noStrike" noProof="0">
                <a:solidFill>
                  <a:schemeClr val="tx1"/>
                </a:solidFill>
                <a:effectLst/>
                <a:latin typeface="+mj-lt"/>
                <a:cs typeface="Arial"/>
              </a:rPr>
              <a:t> lease of the </a:t>
            </a:r>
            <a:r>
              <a:rPr lang="en-US" sz="1800">
                <a:solidFill>
                  <a:schemeClr val="tx1"/>
                </a:solidFill>
                <a:latin typeface="+mj-lt"/>
                <a:cs typeface="Arial"/>
              </a:rPr>
              <a:t>premise for the proposed Home</a:t>
            </a:r>
            <a:endParaRPr lang="en-US" sz="1800" b="0" i="0" u="none" strike="noStrike" noProof="0">
              <a:solidFill>
                <a:schemeClr val="tx1"/>
              </a:solidFill>
              <a:effectLst/>
              <a:latin typeface="+mj-lt"/>
              <a:cs typeface="Arial"/>
            </a:endParaRPr>
          </a:p>
          <a:p>
            <a:pPr marL="346075" marR="0" lvl="0" indent="-285750" algn="l">
              <a:lnSpc>
                <a:spcPct val="100000"/>
              </a:lnSpc>
              <a:spcBef>
                <a:spcPts val="0"/>
              </a:spcBef>
              <a:spcAft>
                <a:spcPts val="0"/>
              </a:spcAft>
              <a:buClrTx/>
              <a:buSzTx/>
              <a:buFont typeface="Wingdings" panose="05000000000000000000" pitchFamily="2" charset="2"/>
              <a:buChar char="§"/>
            </a:pPr>
            <a:r>
              <a:rPr lang="en-US" sz="1800">
                <a:solidFill>
                  <a:schemeClr val="tx1"/>
                </a:solidFill>
                <a:latin typeface="+mj-lt"/>
                <a:cs typeface="Arial"/>
              </a:rPr>
              <a:t>Free of any </a:t>
            </a:r>
            <a:r>
              <a:rPr lang="en-US" sz="1800" b="0" i="0" u="none" strike="noStrike" noProof="0">
                <a:solidFill>
                  <a:schemeClr val="tx1"/>
                </a:solidFill>
                <a:effectLst/>
                <a:latin typeface="+mj-lt"/>
                <a:cs typeface="Arial"/>
              </a:rPr>
              <a:t>legal issues (both the </a:t>
            </a:r>
            <a:r>
              <a:rPr lang="en-US" sz="1800" b="0" i="0" u="none" strike="noStrike" noProof="0" err="1">
                <a:solidFill>
                  <a:schemeClr val="tx1"/>
                </a:solidFill>
                <a:effectLst/>
                <a:latin typeface="+mj-lt"/>
                <a:cs typeface="Arial"/>
              </a:rPr>
              <a:t>organisation</a:t>
            </a:r>
            <a:r>
              <a:rPr lang="en-US" sz="1800" b="0" i="0" u="none" strike="noStrike" noProof="0">
                <a:solidFill>
                  <a:schemeClr val="tx1"/>
                </a:solidFill>
                <a:effectLst/>
                <a:latin typeface="+mj-lt"/>
                <a:cs typeface="Arial"/>
              </a:rPr>
              <a:t> and the premise)</a:t>
            </a:r>
            <a:endParaRPr lang="en-US" sz="1800">
              <a:solidFill>
                <a:schemeClr val="tx1"/>
              </a:solidFill>
              <a:latin typeface="+mj-lt"/>
              <a:cs typeface="Arial"/>
            </a:endParaRPr>
          </a:p>
          <a:p>
            <a:pPr marL="60325" marR="0" lvl="0" indent="0" algn="l">
              <a:lnSpc>
                <a:spcPct val="100000"/>
              </a:lnSpc>
              <a:spcBef>
                <a:spcPts val="0"/>
              </a:spcBef>
              <a:spcAft>
                <a:spcPts val="0"/>
              </a:spcAft>
              <a:buClrTx/>
              <a:buSzTx/>
              <a:buNone/>
            </a:pPr>
            <a:endParaRPr lang="en-US" sz="1800">
              <a:solidFill>
                <a:schemeClr val="tx1"/>
              </a:solidFill>
              <a:latin typeface="+mj-lt"/>
              <a:cs typeface="Arial"/>
            </a:endParaRPr>
          </a:p>
          <a:p>
            <a:pPr marL="60325" marR="0" lvl="0" indent="0" algn="l">
              <a:lnSpc>
                <a:spcPct val="100000"/>
              </a:lnSpc>
              <a:spcBef>
                <a:spcPts val="0"/>
              </a:spcBef>
              <a:spcAft>
                <a:spcPts val="0"/>
              </a:spcAft>
              <a:buClrTx/>
              <a:buSzTx/>
              <a:buNone/>
            </a:pPr>
            <a:r>
              <a:rPr lang="en-US" sz="1800">
                <a:solidFill>
                  <a:schemeClr val="tx1"/>
                </a:solidFill>
                <a:latin typeface="+mj-lt"/>
                <a:cs typeface="Arial"/>
              </a:rPr>
              <a:t>Please note that Home with stay-in occupants is preferred. </a:t>
            </a:r>
            <a:r>
              <a:rPr lang="en-US" sz="1800">
                <a:solidFill>
                  <a:schemeClr val="tx1"/>
                </a:solidFill>
                <a:effectLst/>
                <a:latin typeface="+mj-lt"/>
                <a:cs typeface="Arial"/>
              </a:rPr>
              <a:t>Good track record by the </a:t>
            </a:r>
            <a:r>
              <a:rPr lang="en-US" sz="1800" err="1">
                <a:solidFill>
                  <a:schemeClr val="tx1"/>
                </a:solidFill>
                <a:effectLst/>
                <a:latin typeface="+mj-lt"/>
                <a:cs typeface="Arial"/>
              </a:rPr>
              <a:t>organisation</a:t>
            </a:r>
            <a:r>
              <a:rPr lang="en-US" sz="1800">
                <a:solidFill>
                  <a:schemeClr val="tx1"/>
                </a:solidFill>
                <a:effectLst/>
                <a:latin typeface="+mj-lt"/>
                <a:cs typeface="Arial"/>
              </a:rPr>
              <a:t> in conducting sustainable initiatives in the Home is an added advantage.</a:t>
            </a:r>
            <a:endParaRPr lang="en-US" sz="1800" b="0" i="0" u="none" strike="noStrike" noProof="0">
              <a:solidFill>
                <a:schemeClr val="tx1"/>
              </a:solidFill>
              <a:effectLst/>
              <a:latin typeface="+mj-lt"/>
              <a:cs typeface="Arial"/>
            </a:endParaRPr>
          </a:p>
          <a:p>
            <a:pPr marL="346075" marR="0" lvl="0" indent="-285750" algn="l">
              <a:lnSpc>
                <a:spcPct val="100000"/>
              </a:lnSpc>
              <a:spcBef>
                <a:spcPts val="0"/>
              </a:spcBef>
              <a:spcAft>
                <a:spcPts val="0"/>
              </a:spcAft>
              <a:buClrTx/>
              <a:buSzTx/>
              <a:buFont typeface="Wingdings" panose="05000000000000000000" pitchFamily="2" charset="2"/>
              <a:buChar char="§"/>
            </a:pPr>
            <a:endParaRPr lang="en-US" sz="1800" b="0" i="0" u="none" strike="noStrike" noProof="0">
              <a:solidFill>
                <a:schemeClr val="tx1"/>
              </a:solidFill>
              <a:effectLst/>
              <a:latin typeface="+mj-lt"/>
              <a:cs typeface="Arial"/>
            </a:endParaRPr>
          </a:p>
          <a:p>
            <a:pPr marL="60325" marR="0" lvl="0" indent="0" algn="l">
              <a:lnSpc>
                <a:spcPct val="100000"/>
              </a:lnSpc>
              <a:spcBef>
                <a:spcPts val="0"/>
              </a:spcBef>
              <a:spcAft>
                <a:spcPts val="0"/>
              </a:spcAft>
              <a:buClrTx/>
              <a:buSzTx/>
              <a:buNone/>
            </a:pPr>
            <a:endParaRPr lang="en-US" sz="1800" b="0" i="0" u="none" strike="noStrike" noProof="0">
              <a:solidFill>
                <a:schemeClr val="tx1"/>
              </a:solidFill>
              <a:effectLst/>
              <a:latin typeface="+mj-lt"/>
              <a:cs typeface="Arial"/>
            </a:endParaRPr>
          </a:p>
          <a:p>
            <a:endParaRPr sz="1800">
              <a:solidFill>
                <a:schemeClr val="tx1"/>
              </a:solidFill>
            </a:endParaRPr>
          </a:p>
          <a:p>
            <a:pPr marL="457200" lvl="0" indent="-342900" algn="l" rtl="0">
              <a:lnSpc>
                <a:spcPct val="90000"/>
              </a:lnSpc>
              <a:spcBef>
                <a:spcPts val="1000"/>
              </a:spcBef>
              <a:spcAft>
                <a:spcPts val="0"/>
              </a:spcAft>
              <a:buClr>
                <a:schemeClr val="dk1"/>
              </a:buClr>
              <a:buSzPts val="1800"/>
              <a:buFont typeface="Calibri"/>
              <a:buNone/>
            </a:pPr>
            <a:endParaRPr sz="1800">
              <a:solidFill>
                <a:schemeClr val="tx1"/>
              </a:solidFill>
            </a:endParaRPr>
          </a:p>
        </p:txBody>
      </p:sp>
      <p:sp>
        <p:nvSpPr>
          <p:cNvPr id="204" name="Footer Placeholder 203">
            <a:extLst>
              <a:ext uri="{FF2B5EF4-FFF2-40B4-BE49-F238E27FC236}">
                <a16:creationId xmlns:a16="http://schemas.microsoft.com/office/drawing/2014/main" id="{4687BAF0-80B8-438D-97A7-B6EC16A4096B}"/>
              </a:ext>
            </a:extLst>
          </p:cNvPr>
          <p:cNvSpPr>
            <a:spLocks noGrp="1"/>
          </p:cNvSpPr>
          <p:nvPr>
            <p:ph type="ftr" idx="11"/>
            <p:custDataLst>
              <p:tags r:id="rId1"/>
            </p:custDataLst>
          </p:nvPr>
        </p:nvSpPr>
        <p:spPr/>
        <p:txBody>
          <a:bodyPr/>
          <a:lstStyle/>
          <a:p>
            <a:r>
              <a:rPr lang="en-US"/>
              <a:t>Open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a5bb85490b_0_268"/>
          <p:cNvSpPr/>
          <p:nvPr/>
        </p:nvSpPr>
        <p:spPr>
          <a:xfrm>
            <a:off x="0" y="0"/>
            <a:ext cx="6659375" cy="6888822"/>
          </a:xfrm>
          <a:prstGeom prst="rect">
            <a:avLst/>
          </a:prstGeom>
          <a:solidFill>
            <a:srgbClr val="20419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ga5bb85490b_0_268"/>
          <p:cNvSpPr txBox="1"/>
          <p:nvPr/>
        </p:nvSpPr>
        <p:spPr>
          <a:xfrm>
            <a:off x="6815567" y="1244410"/>
            <a:ext cx="4407604" cy="737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1" u="none" strike="noStrike" kern="0" cap="none" spc="0" normalizeH="0" baseline="0" noProof="0">
                <a:ln>
                  <a:noFill/>
                </a:ln>
                <a:solidFill>
                  <a:srgbClr val="00A19C"/>
                </a:solidFill>
                <a:effectLst/>
                <a:uLnTx/>
                <a:uFillTx/>
                <a:latin typeface="Arial"/>
                <a:cs typeface="Arial"/>
                <a:sym typeface="Arial"/>
              </a:rPr>
              <a:t>Request for Proposal</a:t>
            </a:r>
            <a:endParaRPr kumimoji="0" sz="2900" b="0" i="1" u="none" strike="noStrike" kern="0" cap="none" spc="0" normalizeH="0" baseline="0" noProof="0">
              <a:ln>
                <a:noFill/>
              </a:ln>
              <a:solidFill>
                <a:srgbClr val="00A19C"/>
              </a:solidFill>
              <a:effectLst/>
              <a:uLnTx/>
              <a:uFillTx/>
              <a:latin typeface="Arial"/>
              <a:cs typeface="Arial"/>
              <a:sym typeface="Arial"/>
            </a:endParaRPr>
          </a:p>
        </p:txBody>
      </p:sp>
      <p:sp>
        <p:nvSpPr>
          <p:cNvPr id="200" name="Google Shape;200;ga5bb85490b_0_268"/>
          <p:cNvSpPr txBox="1"/>
          <p:nvPr/>
        </p:nvSpPr>
        <p:spPr>
          <a:xfrm>
            <a:off x="622885" y="4657011"/>
            <a:ext cx="5301600" cy="1751443"/>
          </a:xfrm>
          <a:prstGeom prst="rect">
            <a:avLst/>
          </a:prstGeom>
          <a:noFill/>
          <a:ln>
            <a:noFill/>
          </a:ln>
        </p:spPr>
        <p:txBody>
          <a:bodyPr spcFirstLastPara="1" wrap="square" lIns="91425" tIns="91425" rIns="91425" bIns="91425" anchor="ctr" anchorCtr="0">
            <a:no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1800" b="1" i="0" u="none" strike="noStrike" kern="0" cap="none" spc="0" normalizeH="0" baseline="0" noProof="0" dirty="0" err="1">
                <a:ln>
                  <a:noFill/>
                </a:ln>
                <a:solidFill>
                  <a:schemeClr val="bg1"/>
                </a:solidFill>
                <a:effectLst/>
                <a:uLnTx/>
                <a:uFillTx/>
                <a:latin typeface="Arial"/>
                <a:cs typeface="Arial"/>
                <a:sym typeface="Arial"/>
              </a:rPr>
              <a:t>Sentuhan</a:t>
            </a:r>
            <a:r>
              <a:rPr kumimoji="0" lang="en-US" sz="1800" b="1" i="0" u="none" strike="noStrike" kern="0" cap="none" spc="0" normalizeH="0" baseline="0" noProof="0" dirty="0">
                <a:ln>
                  <a:noFill/>
                </a:ln>
                <a:solidFill>
                  <a:schemeClr val="bg1"/>
                </a:solidFill>
                <a:effectLst/>
                <a:uLnTx/>
                <a:uFillTx/>
                <a:latin typeface="Arial"/>
                <a:cs typeface="Arial"/>
                <a:sym typeface="Arial"/>
              </a:rPr>
              <a:t> Kasih Homes Objectives:</a:t>
            </a:r>
            <a:endParaRPr kumimoji="0" sz="1100" b="0" i="0" u="none" strike="noStrike" kern="0" cap="none" spc="0" normalizeH="0" baseline="0" noProof="0" dirty="0">
              <a:ln>
                <a:noFill/>
              </a:ln>
              <a:solidFill>
                <a:schemeClr val="bg1"/>
              </a:solidFill>
              <a:effectLst/>
              <a:uLnTx/>
              <a:uFillTx/>
              <a:latin typeface="Arial"/>
              <a:cs typeface="Arial"/>
              <a:sym typeface="Arial"/>
            </a:endParaRPr>
          </a:p>
          <a:p>
            <a:pPr marL="285750" indent="-285750">
              <a:spcBef>
                <a:spcPts val="1000"/>
              </a:spcBef>
              <a:buClr>
                <a:schemeClr val="bg1"/>
              </a:buClr>
              <a:buFont typeface="Arial" panose="020B0604020202020204" pitchFamily="34" charset="0"/>
              <a:buChar char="•"/>
              <a:defRPr/>
            </a:pPr>
            <a:r>
              <a:rPr lang="en-US" sz="1500" kern="0" dirty="0">
                <a:solidFill>
                  <a:schemeClr val="bg1"/>
                </a:solidFill>
                <a:cs typeface="Arial"/>
                <a:sym typeface="Arial"/>
              </a:rPr>
              <a:t>Assist </a:t>
            </a:r>
            <a:r>
              <a:rPr lang="en-US" sz="1500" dirty="0">
                <a:solidFill>
                  <a:schemeClr val="bg1"/>
                </a:solidFill>
                <a:effectLst/>
                <a:ea typeface="Times New Roman" panose="02020603050405020304" pitchFamily="18" charset="0"/>
                <a:cs typeface="Times New Roman" panose="02020603050405020304" pitchFamily="18" charset="0"/>
              </a:rPr>
              <a:t>welfare homes (elderly/ orphanage/OKU Homes to be self-sustaining by embarking on sustainable initiatives</a:t>
            </a:r>
            <a:endParaRPr lang="en-US" sz="1500" kern="0" dirty="0">
              <a:solidFill>
                <a:schemeClr val="bg1"/>
              </a:solidFill>
              <a:cs typeface="Arial"/>
              <a:sym typeface="Arial"/>
            </a:endParaRPr>
          </a:p>
          <a:p>
            <a:pPr marL="285750" indent="-285750">
              <a:spcBef>
                <a:spcPts val="1000"/>
              </a:spcBef>
              <a:buClr>
                <a:schemeClr val="bg1"/>
              </a:buClr>
              <a:buFont typeface="Arial" panose="020B0604020202020204" pitchFamily="34" charset="0"/>
              <a:buChar char="•"/>
              <a:defRPr/>
            </a:pPr>
            <a:r>
              <a:rPr lang="en-US" sz="1500" dirty="0">
                <a:solidFill>
                  <a:schemeClr val="bg1"/>
                </a:solidFill>
                <a:effectLst/>
                <a:ea typeface="Times New Roman" panose="02020603050405020304" pitchFamily="18" charset="0"/>
                <a:cs typeface="Times New Roman" panose="02020603050405020304" pitchFamily="18" charset="0"/>
              </a:rPr>
              <a:t>Bring festive joy and improve the quality of life for the     beneficiaries during festive seasons.</a:t>
            </a:r>
            <a:r>
              <a:rPr lang="en-US" sz="1500" dirty="0">
                <a:solidFill>
                  <a:schemeClr val="bg1"/>
                </a:solidFill>
                <a:ea typeface="Times New Roman" panose="02020603050405020304" pitchFamily="18" charset="0"/>
                <a:cs typeface="Times New Roman" panose="02020603050405020304" pitchFamily="18" charset="0"/>
              </a:rPr>
              <a:t> </a:t>
            </a:r>
          </a:p>
          <a:p>
            <a:pPr marL="285750" indent="-285750">
              <a:spcBef>
                <a:spcPts val="1000"/>
              </a:spcBef>
              <a:buClr>
                <a:schemeClr val="bg1"/>
              </a:buClr>
              <a:buFont typeface="Arial" panose="020B0604020202020204" pitchFamily="34" charset="0"/>
              <a:buChar char="•"/>
              <a:defRPr/>
            </a:pPr>
            <a:r>
              <a:rPr lang="en-US" sz="1500" dirty="0">
                <a:solidFill>
                  <a:schemeClr val="bg1"/>
                </a:solidFill>
                <a:effectLst/>
                <a:ea typeface="Times New Roman" panose="02020603050405020304" pitchFamily="18" charset="0"/>
                <a:cs typeface="Times New Roman" panose="02020603050405020304" pitchFamily="18" charset="0"/>
              </a:rPr>
              <a:t>Reduce dependency on one-off donations.</a:t>
            </a:r>
            <a:endParaRPr lang="en-US" sz="1500" dirty="0">
              <a:solidFill>
                <a:schemeClr val="bg1"/>
              </a:solidFill>
              <a:effectLst/>
              <a:ea typeface="Calibri" panose="020F0502020204030204" pitchFamily="34" charset="0"/>
              <a:cs typeface="Times New Roman" panose="02020603050405020304" pitchFamily="18" charset="0"/>
            </a:endParaRPr>
          </a:p>
          <a:p>
            <a:pPr marL="287020" indent="-287020">
              <a:spcBef>
                <a:spcPts val="1000"/>
              </a:spcBef>
              <a:buClr>
                <a:schemeClr val="bg1"/>
              </a:buClr>
              <a:buFont typeface="Arial" panose="020B0604020202020204" pitchFamily="34" charset="0"/>
              <a:buChar char="•"/>
              <a:defRPr/>
            </a:pPr>
            <a:endParaRPr lang="en-US" sz="1500" b="1" kern="0" dirty="0">
              <a:solidFill>
                <a:schemeClr val="bg1"/>
              </a:solidFill>
              <a:latin typeface="Arial"/>
              <a:cs typeface="Arial"/>
            </a:endParaRPr>
          </a:p>
        </p:txBody>
      </p:sp>
      <p:sp>
        <p:nvSpPr>
          <p:cNvPr id="201" name="Google Shape;201;ga5bb85490b_0_268"/>
          <p:cNvSpPr txBox="1"/>
          <p:nvPr/>
        </p:nvSpPr>
        <p:spPr>
          <a:xfrm>
            <a:off x="636332" y="492932"/>
            <a:ext cx="5060699" cy="737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err="1">
                <a:ln>
                  <a:noFill/>
                </a:ln>
                <a:solidFill>
                  <a:srgbClr val="FFFFFF"/>
                </a:solidFill>
                <a:effectLst/>
                <a:uLnTx/>
                <a:uFillTx/>
                <a:latin typeface="Arial"/>
                <a:cs typeface="Arial"/>
                <a:sym typeface="Arial"/>
              </a:rPr>
              <a:t>Programme</a:t>
            </a:r>
            <a:r>
              <a:rPr kumimoji="0" lang="en-US" sz="2900" b="1" i="0" u="none" strike="noStrike" kern="0" cap="none" spc="0" normalizeH="0" baseline="0" noProof="0">
                <a:ln>
                  <a:noFill/>
                </a:ln>
                <a:solidFill>
                  <a:srgbClr val="FFFFFF"/>
                </a:solidFill>
                <a:effectLst/>
                <a:uLnTx/>
                <a:uFillTx/>
                <a:latin typeface="Arial"/>
                <a:cs typeface="Arial"/>
                <a:sym typeface="Arial"/>
              </a:rPr>
              <a:t> Overview</a:t>
            </a:r>
            <a:endParaRPr kumimoji="0" sz="2900" b="1" i="0" u="none" strike="noStrike" kern="0" cap="none" spc="0" normalizeH="0" baseline="0" noProof="0">
              <a:ln>
                <a:noFill/>
              </a:ln>
              <a:solidFill>
                <a:srgbClr val="FFFFFF"/>
              </a:solidFill>
              <a:effectLst/>
              <a:uLnTx/>
              <a:uFillTx/>
              <a:latin typeface="Arial"/>
              <a:cs typeface="Arial"/>
              <a:sym typeface="Arial"/>
            </a:endParaRPr>
          </a:p>
        </p:txBody>
      </p:sp>
      <p:sp>
        <p:nvSpPr>
          <p:cNvPr id="202" name="Google Shape;202;ga5bb85490b_0_268"/>
          <p:cNvSpPr txBox="1"/>
          <p:nvPr/>
        </p:nvSpPr>
        <p:spPr>
          <a:xfrm>
            <a:off x="6786375" y="1863289"/>
            <a:ext cx="4804800" cy="813000"/>
          </a:xfrm>
          <a:prstGeom prst="rect">
            <a:avLst/>
          </a:prstGeom>
          <a:noFill/>
          <a:ln>
            <a:noFill/>
          </a:ln>
        </p:spPr>
        <p:txBody>
          <a:bodyPr spcFirstLastPara="1" wrap="square" lIns="91425" tIns="91425" rIns="91425" bIns="91425" anchor="ctr" anchorCtr="0">
            <a:noAutofit/>
          </a:bodyPr>
          <a:lstStyle/>
          <a:p>
            <a:pPr algn="just">
              <a:lnSpc>
                <a:spcPct val="90000"/>
              </a:lnSpc>
              <a:spcAft>
                <a:spcPts val="1000"/>
              </a:spcAft>
              <a:buClr>
                <a:srgbClr val="000000"/>
              </a:buClr>
              <a:defRPr/>
            </a:pPr>
            <a:r>
              <a:rPr kumimoji="0" lang="en-US" sz="1600" b="0" i="0" u="none" strike="noStrike" kern="0" cap="none" spc="0" normalizeH="0" baseline="0" noProof="0" dirty="0">
                <a:ln>
                  <a:noFill/>
                </a:ln>
                <a:solidFill>
                  <a:srgbClr val="00A19C"/>
                </a:solidFill>
                <a:effectLst/>
                <a:uLnTx/>
                <a:uFillTx/>
                <a:latin typeface="Arial"/>
                <a:cs typeface="Arial"/>
                <a:sym typeface="Arial"/>
              </a:rPr>
              <a:t>To in</a:t>
            </a:r>
            <a:r>
              <a:rPr lang="en-US" sz="1600" kern="0" dirty="0" err="1">
                <a:solidFill>
                  <a:srgbClr val="00A19C"/>
                </a:solidFill>
                <a:latin typeface="Arial"/>
                <a:cs typeface="Arial"/>
                <a:sym typeface="Arial"/>
              </a:rPr>
              <a:t>vite</a:t>
            </a:r>
            <a:r>
              <a:rPr lang="en-US" sz="1600" kern="0" dirty="0">
                <a:solidFill>
                  <a:srgbClr val="00A19C"/>
                </a:solidFill>
                <a:latin typeface="Arial"/>
                <a:cs typeface="Arial"/>
                <a:sym typeface="Arial"/>
              </a:rPr>
              <a:t> </a:t>
            </a:r>
            <a:r>
              <a:rPr lang="en-US" sz="1600" kern="0" dirty="0" err="1">
                <a:solidFill>
                  <a:srgbClr val="00A19C"/>
                </a:solidFill>
                <a:latin typeface="Arial"/>
                <a:cs typeface="Arial"/>
                <a:sym typeface="Arial"/>
              </a:rPr>
              <a:t>organisations</a:t>
            </a:r>
            <a:r>
              <a:rPr lang="en-US" sz="1600" kern="0" dirty="0">
                <a:solidFill>
                  <a:srgbClr val="00A19C"/>
                </a:solidFill>
                <a:latin typeface="Arial"/>
                <a:cs typeface="Arial"/>
                <a:sym typeface="Arial"/>
              </a:rPr>
              <a:t> managing welfare homes to submit proposal for the following:</a:t>
            </a:r>
            <a:endParaRPr kumimoji="0" lang="en-US" sz="1600" b="0" i="0" u="none" strike="noStrike" kern="0" cap="none" spc="0" normalizeH="0" baseline="0" noProof="0" dirty="0">
              <a:ln>
                <a:noFill/>
              </a:ln>
              <a:solidFill>
                <a:srgbClr val="00A19C"/>
              </a:solidFill>
              <a:effectLst/>
              <a:uLnTx/>
              <a:uFillTx/>
              <a:latin typeface="Arial"/>
              <a:cs typeface="Arial"/>
              <a:sym typeface="Arial"/>
            </a:endParaRPr>
          </a:p>
        </p:txBody>
      </p:sp>
      <p:sp>
        <p:nvSpPr>
          <p:cNvPr id="203" name="Google Shape;203;ga5bb85490b_0_268"/>
          <p:cNvSpPr/>
          <p:nvPr/>
        </p:nvSpPr>
        <p:spPr>
          <a:xfrm rot="-5400000">
            <a:off x="7544100" y="1464600"/>
            <a:ext cx="3099300" cy="5573350"/>
          </a:xfrm>
          <a:prstGeom prst="flowChartOffpageConnector">
            <a:avLst/>
          </a:prstGeom>
          <a:solidFill>
            <a:srgbClr val="00A19C"/>
          </a:solidFill>
          <a:ln>
            <a:noFill/>
          </a:ln>
          <a:effectLst>
            <a:outerShdw blurRad="1714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ga5bb85490b_0_268"/>
          <p:cNvSpPr txBox="1"/>
          <p:nvPr/>
        </p:nvSpPr>
        <p:spPr>
          <a:xfrm>
            <a:off x="6511085" y="3147034"/>
            <a:ext cx="4628123" cy="2290500"/>
          </a:xfrm>
          <a:prstGeom prst="rect">
            <a:avLst/>
          </a:prstGeom>
          <a:noFill/>
          <a:ln>
            <a:noFill/>
          </a:ln>
        </p:spPr>
        <p:txBody>
          <a:bodyPr spcFirstLastPara="1" wrap="square" lIns="91425" tIns="91425" rIns="91425" bIns="91425" anchor="ctr" anchorCtr="0">
            <a:noAutofit/>
          </a:bodyPr>
          <a:lstStyle/>
          <a:p>
            <a:pPr marL="347663" indent="-347663">
              <a:buClr>
                <a:srgbClr val="000000"/>
              </a:buClr>
              <a:defRPr/>
            </a:pPr>
            <a:r>
              <a:rPr kumimoji="0" lang="en-US" sz="1500" b="0" i="0" u="none" strike="noStrike" kern="0" cap="none" spc="0" normalizeH="0" baseline="0" noProof="0" dirty="0">
                <a:ln>
                  <a:noFill/>
                </a:ln>
                <a:solidFill>
                  <a:srgbClr val="F3F3F3"/>
                </a:solidFill>
                <a:effectLst/>
                <a:uLnTx/>
                <a:uFillTx/>
                <a:latin typeface="Arial"/>
                <a:cs typeface="Arial"/>
                <a:sym typeface="Arial"/>
              </a:rPr>
              <a:t>01  </a:t>
            </a:r>
            <a:r>
              <a:rPr lang="en-US" sz="1500" kern="0" dirty="0">
                <a:solidFill>
                  <a:srgbClr val="F3F3F3"/>
                </a:solidFill>
                <a:cs typeface="Arial"/>
                <a:sym typeface="Arial"/>
              </a:rPr>
              <a:t>Proposal to implement all initiatives listed under </a:t>
            </a:r>
            <a:r>
              <a:rPr lang="en-US" sz="1500" b="1" kern="0" dirty="0" err="1">
                <a:solidFill>
                  <a:srgbClr val="F3F3F3"/>
                </a:solidFill>
                <a:cs typeface="Arial"/>
                <a:sym typeface="Arial"/>
              </a:rPr>
              <a:t>Sentuhan</a:t>
            </a:r>
            <a:r>
              <a:rPr lang="en-US" sz="1500" b="1" kern="0" dirty="0">
                <a:solidFill>
                  <a:srgbClr val="F3F3F3"/>
                </a:solidFill>
                <a:cs typeface="Arial"/>
                <a:sym typeface="Arial"/>
              </a:rPr>
              <a:t> Kasih Homes Programme </a:t>
            </a:r>
            <a:r>
              <a:rPr lang="en-US" sz="1500" kern="0" dirty="0">
                <a:solidFill>
                  <a:srgbClr val="F3F3F3"/>
                </a:solidFill>
                <a:cs typeface="Arial"/>
                <a:sym typeface="Arial"/>
              </a:rPr>
              <a:t>for 1 Home under their management</a:t>
            </a:r>
            <a:endParaRPr lang="en-US" sz="1500" b="1" kern="0" dirty="0">
              <a:solidFill>
                <a:srgbClr val="F3F3F3"/>
              </a:solidFill>
              <a:cs typeface="Arial"/>
              <a:sym typeface="Arial"/>
            </a:endParaRPr>
          </a:p>
          <a:p>
            <a:pPr marL="347663" marR="0" lvl="0" indent="-347663"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F3F3F3"/>
                </a:solidFill>
                <a:effectLst/>
                <a:uLnTx/>
                <a:uFillTx/>
                <a:latin typeface="Arial"/>
                <a:cs typeface="Arial"/>
                <a:sym typeface="Arial"/>
              </a:rPr>
              <a:t> 02   </a:t>
            </a:r>
            <a:r>
              <a:rPr kumimoji="0" lang="en-US" sz="1500" i="0" u="none" strike="noStrike" kern="0" cap="none" spc="0" normalizeH="0" baseline="0" noProof="0" dirty="0">
                <a:ln>
                  <a:noFill/>
                </a:ln>
                <a:solidFill>
                  <a:srgbClr val="F3F3F3"/>
                </a:solidFill>
                <a:effectLst/>
                <a:uLnTx/>
                <a:uFillTx/>
                <a:latin typeface="Arial"/>
                <a:cs typeface="Arial"/>
                <a:sym typeface="Arial"/>
              </a:rPr>
              <a:t>Programme Duration: </a:t>
            </a:r>
            <a:r>
              <a:rPr kumimoji="0" lang="en-US" sz="1500" b="1" i="0" u="none" strike="noStrike" kern="0" cap="none" spc="0" normalizeH="0" baseline="0" noProof="0" dirty="0">
                <a:ln>
                  <a:noFill/>
                </a:ln>
                <a:solidFill>
                  <a:srgbClr val="F3F3F3"/>
                </a:solidFill>
                <a:effectLst/>
                <a:uLnTx/>
                <a:uFillTx/>
                <a:latin typeface="Arial"/>
                <a:cs typeface="Arial"/>
                <a:sym typeface="Arial"/>
              </a:rPr>
              <a:t>15 months</a:t>
            </a:r>
            <a:r>
              <a:rPr lang="en-US" sz="1500" b="1" kern="0" dirty="0">
                <a:solidFill>
                  <a:srgbClr val="F3F3F3"/>
                </a:solidFill>
                <a:latin typeface="Arial"/>
                <a:cs typeface="Arial"/>
                <a:sym typeface="Arial"/>
              </a:rPr>
              <a:t> starting Q4  2022 onwards</a:t>
            </a:r>
            <a:endParaRPr kumimoji="0" sz="1500" b="1" i="0" u="none" strike="noStrike" kern="0" cap="none" spc="0" normalizeH="0" baseline="0" noProof="0" dirty="0">
              <a:ln>
                <a:noFill/>
              </a:ln>
              <a:solidFill>
                <a:srgbClr val="F3F3F3"/>
              </a:solidFill>
              <a:effectLst/>
              <a:uLnTx/>
              <a:uFillTx/>
              <a:latin typeface="Arial"/>
              <a:cs typeface="Arial"/>
              <a:sym typeface="Arial"/>
            </a:endParaRPr>
          </a:p>
        </p:txBody>
      </p:sp>
      <p:sp>
        <p:nvSpPr>
          <p:cNvPr id="206" name="Google Shape;206;ga5bb85490b_0_268"/>
          <p:cNvSpPr/>
          <p:nvPr/>
        </p:nvSpPr>
        <p:spPr>
          <a:xfrm>
            <a:off x="636849" y="1224725"/>
            <a:ext cx="5275415" cy="2922736"/>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Tx/>
              <a:buSzTx/>
              <a:buNone/>
              <a:tabLst/>
              <a:defRPr/>
            </a:pPr>
            <a:r>
              <a:rPr kumimoji="0" lang="en-US" sz="1500" b="0" i="0" u="none" strike="noStrike" kern="1200" cap="none" spc="0" normalizeH="0" baseline="0" noProof="0" dirty="0">
                <a:ln>
                  <a:noFill/>
                </a:ln>
                <a:solidFill>
                  <a:schemeClr val="bg1"/>
                </a:solidFill>
                <a:effectLst/>
                <a:uLnTx/>
                <a:uFillTx/>
                <a:latin typeface="Arial" panose="020B0604020202020204"/>
                <a:ea typeface="+mn-ea"/>
                <a:cs typeface="+mn-cs"/>
              </a:rPr>
              <a:t>Yayasan PETRONAS (YP) is introducing </a:t>
            </a:r>
            <a:r>
              <a:rPr kumimoji="0" lang="en-US" sz="1500" b="0" i="0" u="none" strike="noStrike" kern="1200" cap="none" spc="0" normalizeH="0" baseline="0" noProof="0" dirty="0" err="1">
                <a:ln>
                  <a:noFill/>
                </a:ln>
                <a:solidFill>
                  <a:schemeClr val="bg1"/>
                </a:solidFill>
                <a:effectLst/>
                <a:uLnTx/>
                <a:uFillTx/>
                <a:latin typeface="Arial" panose="020B0604020202020204"/>
                <a:ea typeface="+mn-ea"/>
                <a:cs typeface="+mn-cs"/>
              </a:rPr>
              <a:t>Sentuhan</a:t>
            </a:r>
            <a:r>
              <a:rPr kumimoji="0" lang="en-US" sz="1500" b="0" i="0" u="none" strike="noStrike" kern="1200" cap="none" spc="0" normalizeH="0" baseline="0" noProof="0" dirty="0">
                <a:ln>
                  <a:noFill/>
                </a:ln>
                <a:solidFill>
                  <a:schemeClr val="bg1"/>
                </a:solidFill>
                <a:effectLst/>
                <a:uLnTx/>
                <a:uFillTx/>
                <a:latin typeface="Arial" panose="020B0604020202020204"/>
                <a:ea typeface="+mn-ea"/>
                <a:cs typeface="+mn-cs"/>
              </a:rPr>
              <a:t> Kasih </a:t>
            </a:r>
            <a:r>
              <a:rPr lang="en-US" sz="1500" kern="1200" dirty="0">
                <a:solidFill>
                  <a:schemeClr val="bg1"/>
                </a:solidFill>
                <a:latin typeface="Arial" panose="020B0604020202020204"/>
                <a:ea typeface="+mn-ea"/>
                <a:cs typeface="+mn-cs"/>
              </a:rPr>
              <a:t>Homes as a pilot </a:t>
            </a:r>
            <a:r>
              <a:rPr lang="en-US" sz="1500" kern="1200" dirty="0" err="1">
                <a:solidFill>
                  <a:schemeClr val="bg1"/>
                </a:solidFill>
                <a:latin typeface="Arial" panose="020B0604020202020204"/>
                <a:ea typeface="+mn-ea"/>
                <a:cs typeface="+mn-cs"/>
              </a:rPr>
              <a:t>programme</a:t>
            </a:r>
            <a:r>
              <a:rPr lang="en-US" sz="1500" kern="1200" dirty="0">
                <a:solidFill>
                  <a:schemeClr val="bg1"/>
                </a:solidFill>
                <a:latin typeface="Arial" panose="020B0604020202020204"/>
                <a:ea typeface="+mn-ea"/>
                <a:cs typeface="+mn-cs"/>
              </a:rPr>
              <a:t> </a:t>
            </a:r>
            <a:r>
              <a:rPr kumimoji="0" lang="en-US" sz="1500" b="0" i="0" u="none" strike="noStrike" kern="1200" cap="none" spc="0" normalizeH="0" baseline="0" noProof="0" dirty="0">
                <a:ln>
                  <a:noFill/>
                </a:ln>
                <a:solidFill>
                  <a:schemeClr val="bg1"/>
                </a:solidFill>
                <a:effectLst/>
                <a:uLnTx/>
                <a:uFillTx/>
                <a:latin typeface="Arial" panose="020B0604020202020204"/>
                <a:ea typeface="+mn-ea"/>
                <a:cs typeface="+mn-cs"/>
              </a:rPr>
              <a:t>with the aim to support sustainable initiatives at welfare homes</a:t>
            </a:r>
            <a:r>
              <a:rPr kumimoji="0" lang="en-US" sz="1500" b="0" i="0" u="none" strike="noStrike" cap="none" spc="0" normalizeH="0" baseline="0" noProof="0" dirty="0">
                <a:ln>
                  <a:noFill/>
                </a:ln>
                <a:solidFill>
                  <a:schemeClr val="bg1"/>
                </a:solidFill>
                <a:effectLst/>
                <a:uLnTx/>
                <a:uFillTx/>
                <a:latin typeface="Arial" panose="020B0604020202020204"/>
              </a:rPr>
              <a:t>. </a:t>
            </a:r>
            <a:r>
              <a:rPr kumimoji="0" lang="en-US" sz="1500" b="0" i="0" u="none" strike="noStrike" kern="1200" cap="none" spc="0" normalizeH="0" baseline="0" noProof="0" dirty="0">
                <a:ln>
                  <a:noFill/>
                </a:ln>
                <a:solidFill>
                  <a:schemeClr val="bg1"/>
                </a:solidFill>
                <a:effectLst/>
                <a:uLnTx/>
                <a:uFillTx/>
                <a:latin typeface="Arial" panose="020B0604020202020204"/>
                <a:ea typeface="+mn-ea"/>
                <a:cs typeface="+mn-cs"/>
              </a:rPr>
              <a:t>The scope of </a:t>
            </a:r>
            <a:r>
              <a:rPr kumimoji="0" lang="en-US" sz="1500" b="0" i="0" u="none" strike="noStrike" kern="1200" cap="none" spc="0" normalizeH="0" baseline="0" noProof="0" dirty="0" err="1">
                <a:ln>
                  <a:noFill/>
                </a:ln>
                <a:solidFill>
                  <a:schemeClr val="bg1"/>
                </a:solidFill>
                <a:effectLst/>
                <a:uLnTx/>
                <a:uFillTx/>
                <a:latin typeface="Arial" panose="020B0604020202020204"/>
                <a:ea typeface="+mn-ea"/>
                <a:cs typeface="+mn-cs"/>
              </a:rPr>
              <a:t>Sentuhan</a:t>
            </a:r>
            <a:r>
              <a:rPr kumimoji="0" lang="en-US" sz="1500" b="0" i="0" u="none" strike="noStrike" kern="1200" cap="none" spc="0" normalizeH="0" baseline="0" noProof="0" dirty="0">
                <a:ln>
                  <a:noFill/>
                </a:ln>
                <a:solidFill>
                  <a:schemeClr val="bg1"/>
                </a:solidFill>
                <a:effectLst/>
                <a:uLnTx/>
                <a:uFillTx/>
                <a:latin typeface="Arial" panose="020B0604020202020204"/>
                <a:ea typeface="+mn-ea"/>
                <a:cs typeface="+mn-cs"/>
              </a:rPr>
              <a:t> Kasih Homes will include sustainable initiatives to provide a better environment for welfare homes whilst supporting them towards self-sustaining.</a:t>
            </a:r>
          </a:p>
          <a:p>
            <a:pPr marL="0" marR="0" lvl="0" indent="0" algn="just" defTabSz="914400" rtl="0" eaLnBrk="1" fontAlgn="auto" latinLnBrk="0" hangingPunct="1">
              <a:lnSpc>
                <a:spcPct val="100000"/>
              </a:lnSpc>
              <a:spcBef>
                <a:spcPts val="0"/>
              </a:spcBef>
              <a:spcAft>
                <a:spcPts val="0"/>
              </a:spcAft>
              <a:buClrTx/>
              <a:buSzTx/>
              <a:buNone/>
              <a:tabLst/>
              <a:defRPr/>
            </a:pPr>
            <a:endParaRPr lang="en-US" sz="1500" dirty="0">
              <a:solidFill>
                <a:schemeClr val="bg1"/>
              </a:solidFill>
              <a:latin typeface="Arial" panose="020B0604020202020204"/>
            </a:endParaRPr>
          </a:p>
          <a:p>
            <a:pPr marL="0" marR="0" lvl="0" indent="0" algn="just" defTabSz="914400" rtl="0" eaLnBrk="1" fontAlgn="auto" latinLnBrk="0" hangingPunct="1">
              <a:lnSpc>
                <a:spcPct val="100000"/>
              </a:lnSpc>
              <a:spcBef>
                <a:spcPts val="0"/>
              </a:spcBef>
              <a:spcAft>
                <a:spcPts val="0"/>
              </a:spcAft>
              <a:buClrTx/>
              <a:buSzTx/>
              <a:buNone/>
              <a:tabLst/>
              <a:defRPr/>
            </a:pPr>
            <a:r>
              <a:rPr kumimoji="0" lang="en-US" sz="1500" b="0" i="0" u="none" strike="noStrike" kern="1200" cap="none" spc="0" normalizeH="0" baseline="0" noProof="0" dirty="0">
                <a:ln>
                  <a:noFill/>
                </a:ln>
                <a:solidFill>
                  <a:schemeClr val="bg1"/>
                </a:solidFill>
                <a:effectLst/>
                <a:uLnTx/>
                <a:uFillTx/>
                <a:latin typeface="Arial" panose="020B0604020202020204"/>
                <a:ea typeface="+mn-ea"/>
                <a:cs typeface="+mn-cs"/>
              </a:rPr>
              <a:t>All welfare homes (including </a:t>
            </a:r>
            <a:r>
              <a:rPr lang="en-US" sz="1500" dirty="0">
                <a:solidFill>
                  <a:schemeClr val="bg1"/>
                </a:solidFill>
                <a:latin typeface="Arial" panose="020B0604020202020204"/>
              </a:rPr>
              <a:t>shelter homes) </a:t>
            </a:r>
            <a:r>
              <a:rPr kumimoji="0" lang="en-US" sz="1500" b="0" i="0" u="none" strike="noStrike" kern="1200" cap="none" spc="0" normalizeH="0" baseline="0" noProof="0" dirty="0">
                <a:ln>
                  <a:noFill/>
                </a:ln>
                <a:solidFill>
                  <a:schemeClr val="bg1"/>
                </a:solidFill>
                <a:effectLst/>
                <a:uLnTx/>
                <a:uFillTx/>
                <a:latin typeface="Arial" panose="020B0604020202020204"/>
                <a:ea typeface="+mn-ea"/>
                <a:cs typeface="+mn-cs"/>
              </a:rPr>
              <a:t>registered with JKM is invited to submit their proposal based on </a:t>
            </a:r>
            <a:r>
              <a:rPr kumimoji="0" lang="en-US" sz="1500" b="0" i="0" u="none" strike="noStrike" kern="1200" cap="none" spc="0" normalizeH="0" baseline="0" noProof="0" dirty="0" err="1">
                <a:ln>
                  <a:noFill/>
                </a:ln>
                <a:solidFill>
                  <a:schemeClr val="bg1"/>
                </a:solidFill>
                <a:effectLst/>
                <a:uLnTx/>
                <a:uFillTx/>
                <a:latin typeface="Arial" panose="020B0604020202020204"/>
                <a:ea typeface="+mn-ea"/>
                <a:cs typeface="+mn-cs"/>
              </a:rPr>
              <a:t>th</a:t>
            </a:r>
            <a:r>
              <a:rPr lang="en-US" sz="1500" dirty="0">
                <a:solidFill>
                  <a:schemeClr val="bg1"/>
                </a:solidFill>
                <a:latin typeface="Arial" panose="020B0604020202020204"/>
              </a:rPr>
              <a:t>e initiatives listed in this document.</a:t>
            </a:r>
            <a:endParaRPr kumimoji="0" lang="en-US" sz="15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212" name="BJPseudoFooter">
            <a:extLst>
              <a:ext uri="{FF2B5EF4-FFF2-40B4-BE49-F238E27FC236}">
                <a16:creationId xmlns:a16="http://schemas.microsoft.com/office/drawing/2014/main" id="{6B742F4E-004D-4AB9-AEB7-DAE3AEA1378D}"/>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A33899-AF0E-49EC-A0FE-BACFDF963315}"/>
              </a:ext>
            </a:extLst>
          </p:cNvPr>
          <p:cNvSpPr/>
          <p:nvPr/>
        </p:nvSpPr>
        <p:spPr>
          <a:xfrm>
            <a:off x="4886188" y="1368114"/>
            <a:ext cx="1645920" cy="1645920"/>
          </a:xfrm>
          <a:prstGeom prst="ellipse">
            <a:avLst/>
          </a:prstGeom>
          <a:solidFill>
            <a:schemeClr val="accent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5869E5E-CA8A-4BEC-B1EF-6580FA0F6D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00B1A9"/>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00C9258E-18D7-44A5-B7B4-82AB4380FF01}"/>
              </a:ext>
            </a:extLst>
          </p:cNvPr>
          <p:cNvSpPr>
            <a:spLocks noGrp="1"/>
          </p:cNvSpPr>
          <p:nvPr>
            <p:ph type="title"/>
          </p:nvPr>
        </p:nvSpPr>
        <p:spPr>
          <a:xfrm>
            <a:off x="517358" y="368299"/>
            <a:ext cx="11158705" cy="678447"/>
          </a:xfrm>
        </p:spPr>
        <p:txBody>
          <a:bodyPr/>
          <a:lstStyle/>
          <a:p>
            <a:r>
              <a:rPr lang="en-US" dirty="0"/>
              <a:t>All eligible Homes are to implement three initiatives throughout the project duration</a:t>
            </a:r>
          </a:p>
        </p:txBody>
      </p:sp>
      <p:pic>
        <p:nvPicPr>
          <p:cNvPr id="21" name="Graphic 5" descr="Home1 with solid fill">
            <a:extLst>
              <a:ext uri="{FF2B5EF4-FFF2-40B4-BE49-F238E27FC236}">
                <a16:creationId xmlns:a16="http://schemas.microsoft.com/office/drawing/2014/main" id="{AEC9BC14-EEA5-4106-8020-EF9CAF31FD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3497" y="1456297"/>
            <a:ext cx="1094163" cy="1067257"/>
          </a:xfrm>
          <a:prstGeom prst="rect">
            <a:avLst/>
          </a:prstGeom>
        </p:spPr>
      </p:pic>
      <p:pic>
        <p:nvPicPr>
          <p:cNvPr id="22" name="Graphic 10" descr="Sustainability with solid fill">
            <a:extLst>
              <a:ext uri="{FF2B5EF4-FFF2-40B4-BE49-F238E27FC236}">
                <a16:creationId xmlns:a16="http://schemas.microsoft.com/office/drawing/2014/main" id="{4E9C5B92-A99D-4554-93B4-06966D0159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8731" y="3624027"/>
            <a:ext cx="687778" cy="710815"/>
          </a:xfrm>
          <a:prstGeom prst="rect">
            <a:avLst/>
          </a:prstGeom>
        </p:spPr>
      </p:pic>
      <p:pic>
        <p:nvPicPr>
          <p:cNvPr id="28" name="Graphic 1" descr="Box with solid fill">
            <a:extLst>
              <a:ext uri="{FF2B5EF4-FFF2-40B4-BE49-F238E27FC236}">
                <a16:creationId xmlns:a16="http://schemas.microsoft.com/office/drawing/2014/main" id="{E60A6E4E-A4A4-4A0A-97F5-597FD4F3F0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94827" y="3584430"/>
            <a:ext cx="782925" cy="782925"/>
          </a:xfrm>
          <a:prstGeom prst="rect">
            <a:avLst/>
          </a:prstGeom>
        </p:spPr>
      </p:pic>
      <p:sp>
        <p:nvSpPr>
          <p:cNvPr id="7" name="TextBox 6">
            <a:extLst>
              <a:ext uri="{FF2B5EF4-FFF2-40B4-BE49-F238E27FC236}">
                <a16:creationId xmlns:a16="http://schemas.microsoft.com/office/drawing/2014/main" id="{4A957AD8-1B67-4B3C-8D10-C12B96E2B7C5}"/>
              </a:ext>
            </a:extLst>
          </p:cNvPr>
          <p:cNvSpPr txBox="1"/>
          <p:nvPr/>
        </p:nvSpPr>
        <p:spPr>
          <a:xfrm>
            <a:off x="5023908" y="2483644"/>
            <a:ext cx="1748790" cy="307777"/>
          </a:xfrm>
          <a:prstGeom prst="rect">
            <a:avLst/>
          </a:prstGeom>
          <a:noFill/>
        </p:spPr>
        <p:txBody>
          <a:bodyPr wrap="square" rtlCol="0">
            <a:spAutoFit/>
          </a:bodyPr>
          <a:lstStyle/>
          <a:p>
            <a:r>
              <a:rPr lang="en-US" sz="1400" b="1">
                <a:solidFill>
                  <a:schemeClr val="bg1"/>
                </a:solidFill>
              </a:rPr>
              <a:t>Eligible Home</a:t>
            </a:r>
          </a:p>
        </p:txBody>
      </p:sp>
      <p:sp>
        <p:nvSpPr>
          <p:cNvPr id="31" name="Oval 30">
            <a:extLst>
              <a:ext uri="{FF2B5EF4-FFF2-40B4-BE49-F238E27FC236}">
                <a16:creationId xmlns:a16="http://schemas.microsoft.com/office/drawing/2014/main" id="{3EFEBC0A-1078-4E98-88FC-AFAE8BB7FE55}"/>
              </a:ext>
            </a:extLst>
          </p:cNvPr>
          <p:cNvSpPr/>
          <p:nvPr/>
        </p:nvSpPr>
        <p:spPr>
          <a:xfrm>
            <a:off x="1410860" y="3365982"/>
            <a:ext cx="1203520" cy="12011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E9F7196-60FB-473E-AABA-575A32E4BFAC}"/>
              </a:ext>
            </a:extLst>
          </p:cNvPr>
          <p:cNvSpPr/>
          <p:nvPr/>
        </p:nvSpPr>
        <p:spPr>
          <a:xfrm>
            <a:off x="5090551" y="3365982"/>
            <a:ext cx="1203520" cy="12011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2">
            <a:extLst>
              <a:ext uri="{FF2B5EF4-FFF2-40B4-BE49-F238E27FC236}">
                <a16:creationId xmlns:a16="http://schemas.microsoft.com/office/drawing/2014/main" id="{79F34439-AF39-4B1D-ADC4-B2829344DB05}"/>
              </a:ext>
            </a:extLst>
          </p:cNvPr>
          <p:cNvSpPr txBox="1"/>
          <p:nvPr/>
        </p:nvSpPr>
        <p:spPr>
          <a:xfrm>
            <a:off x="1408299" y="4680205"/>
            <a:ext cx="1760779" cy="307777"/>
          </a:xfrm>
          <a:prstGeom prst="rect">
            <a:avLst/>
          </a:prstGeom>
          <a:solidFill>
            <a:srgbClr val="002060"/>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Sustainability</a:t>
            </a:r>
          </a:p>
        </p:txBody>
      </p:sp>
      <p:sp>
        <p:nvSpPr>
          <p:cNvPr id="36" name="TextBox 2">
            <a:extLst>
              <a:ext uri="{FF2B5EF4-FFF2-40B4-BE49-F238E27FC236}">
                <a16:creationId xmlns:a16="http://schemas.microsoft.com/office/drawing/2014/main" id="{30580785-7BB6-40B5-B9DB-B925B3BAFBBD}"/>
              </a:ext>
            </a:extLst>
          </p:cNvPr>
          <p:cNvSpPr txBox="1"/>
          <p:nvPr/>
        </p:nvSpPr>
        <p:spPr>
          <a:xfrm>
            <a:off x="4932468" y="4680205"/>
            <a:ext cx="1913841" cy="307777"/>
          </a:xfrm>
          <a:prstGeom prst="rect">
            <a:avLst/>
          </a:prstGeom>
          <a:solidFill>
            <a:srgbClr val="00206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Contribution</a:t>
            </a:r>
          </a:p>
        </p:txBody>
      </p:sp>
      <p:cxnSp>
        <p:nvCxnSpPr>
          <p:cNvPr id="9" name="Connector: Elbow 8">
            <a:extLst>
              <a:ext uri="{FF2B5EF4-FFF2-40B4-BE49-F238E27FC236}">
                <a16:creationId xmlns:a16="http://schemas.microsoft.com/office/drawing/2014/main" id="{30041289-5751-41DB-B25F-C110E92319ED}"/>
              </a:ext>
            </a:extLst>
          </p:cNvPr>
          <p:cNvCxnSpPr>
            <a:stCxn id="6" idx="4"/>
            <a:endCxn id="31" idx="0"/>
          </p:cNvCxnSpPr>
          <p:nvPr/>
        </p:nvCxnSpPr>
        <p:spPr>
          <a:xfrm rot="5400000">
            <a:off x="3684910" y="1341744"/>
            <a:ext cx="351948" cy="369652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C5CECBEC-0BCA-4D44-ADD9-A0B430DDEA72}"/>
              </a:ext>
            </a:extLst>
          </p:cNvPr>
          <p:cNvCxnSpPr>
            <a:cxnSpLocks/>
            <a:stCxn id="6" idx="4"/>
            <a:endCxn id="34" idx="0"/>
          </p:cNvCxnSpPr>
          <p:nvPr/>
        </p:nvCxnSpPr>
        <p:spPr>
          <a:xfrm rot="16200000" flipH="1">
            <a:off x="7706426" y="1016756"/>
            <a:ext cx="351948" cy="43465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84EE141-5C29-4553-B388-1E0E06FC5AF2}"/>
              </a:ext>
            </a:extLst>
          </p:cNvPr>
          <p:cNvSpPr/>
          <p:nvPr/>
        </p:nvSpPr>
        <p:spPr>
          <a:xfrm>
            <a:off x="6760708" y="1375072"/>
            <a:ext cx="3812042" cy="156372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The criteria for the Home occupants are as follows:</a:t>
            </a:r>
          </a:p>
          <a:p>
            <a:pPr marL="346075" marR="0" lvl="0" indent="-285750" algn="l" rtl="0" eaLnBrk="1" fontAlgn="auto" latinLnBrk="0" hangingPunct="1">
              <a:lnSpc>
                <a:spcPct val="100000"/>
              </a:lnSpc>
              <a:spcBef>
                <a:spcPts val="0"/>
              </a:spcBef>
              <a:spcAft>
                <a:spcPts val="0"/>
              </a:spcAft>
              <a:buClrTx/>
              <a:buSzTx/>
              <a:buFont typeface="Wingdings" panose="05000000000000000000" pitchFamily="2" charset="2"/>
              <a:buChar char="§"/>
            </a:pPr>
            <a:r>
              <a:rPr lang="en-US" sz="1200">
                <a:solidFill>
                  <a:schemeClr val="tx1"/>
                </a:solidFill>
                <a:effectLst/>
                <a:latin typeface="+mj-lt"/>
                <a:cs typeface="Arial"/>
              </a:rPr>
              <a:t>Majority of the occupants must be Malaysian citizen, prefer to be multi-racial </a:t>
            </a:r>
          </a:p>
          <a:p>
            <a:pPr marL="346075" marR="0" lvl="0" indent="-285750" algn="l">
              <a:lnSpc>
                <a:spcPct val="100000"/>
              </a:lnSpc>
              <a:spcBef>
                <a:spcPts val="0"/>
              </a:spcBef>
              <a:spcAft>
                <a:spcPts val="0"/>
              </a:spcAft>
              <a:buClrTx/>
              <a:buSzTx/>
              <a:buFont typeface="Wingdings" panose="05000000000000000000" pitchFamily="2" charset="2"/>
              <a:buChar char="§"/>
            </a:pPr>
            <a:r>
              <a:rPr lang="en-US" sz="1200" b="0" i="0" u="none" strike="noStrike" noProof="0">
                <a:solidFill>
                  <a:schemeClr val="tx1"/>
                </a:solidFill>
                <a:effectLst/>
                <a:latin typeface="+mj-lt"/>
              </a:rPr>
              <a:t>Occupants can give full cooperation and participate with </a:t>
            </a:r>
            <a:r>
              <a:rPr lang="en-US" sz="1200" b="0" i="0" u="none" strike="noStrike" noProof="0" err="1">
                <a:solidFill>
                  <a:schemeClr val="tx1"/>
                </a:solidFill>
                <a:effectLst/>
                <a:latin typeface="+mj-lt"/>
              </a:rPr>
              <a:t>programmes</a:t>
            </a:r>
            <a:r>
              <a:rPr lang="en-US" sz="1200" b="0" i="0" u="none" strike="noStrike" noProof="0">
                <a:solidFill>
                  <a:schemeClr val="tx1"/>
                </a:solidFill>
                <a:effectLst/>
                <a:latin typeface="+mj-lt"/>
              </a:rPr>
              <a:t> under minimal supervision / special requirements.</a:t>
            </a:r>
          </a:p>
          <a:p>
            <a:pPr marL="346075" marR="0" lvl="0" indent="-285750" algn="l">
              <a:lnSpc>
                <a:spcPct val="100000"/>
              </a:lnSpc>
              <a:spcBef>
                <a:spcPts val="0"/>
              </a:spcBef>
              <a:spcAft>
                <a:spcPts val="0"/>
              </a:spcAft>
              <a:buClrTx/>
              <a:buSzTx/>
              <a:buFont typeface="Wingdings" panose="05000000000000000000" pitchFamily="2" charset="2"/>
              <a:buChar char="§"/>
            </a:pPr>
            <a:r>
              <a:rPr lang="en-US" sz="1200" b="0" i="0" u="none" strike="noStrike" noProof="0">
                <a:solidFill>
                  <a:schemeClr val="tx1"/>
                </a:solidFill>
                <a:effectLst/>
                <a:latin typeface="+mj-lt"/>
              </a:rPr>
              <a:t>Management, caretakers and occupants are fully vaccinated (following MOH requirement)</a:t>
            </a:r>
          </a:p>
        </p:txBody>
      </p:sp>
      <p:sp>
        <p:nvSpPr>
          <p:cNvPr id="39" name="Oval 38">
            <a:extLst>
              <a:ext uri="{FF2B5EF4-FFF2-40B4-BE49-F238E27FC236}">
                <a16:creationId xmlns:a16="http://schemas.microsoft.com/office/drawing/2014/main" id="{CDB71C29-4340-4585-B1C6-712112366F14}"/>
              </a:ext>
            </a:extLst>
          </p:cNvPr>
          <p:cNvSpPr/>
          <p:nvPr/>
        </p:nvSpPr>
        <p:spPr>
          <a:xfrm>
            <a:off x="1042539" y="4615528"/>
            <a:ext cx="365760" cy="36453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rPr>
              <a:t>1</a:t>
            </a:r>
          </a:p>
        </p:txBody>
      </p:sp>
      <p:sp>
        <p:nvSpPr>
          <p:cNvPr id="40" name="Oval 39">
            <a:extLst>
              <a:ext uri="{FF2B5EF4-FFF2-40B4-BE49-F238E27FC236}">
                <a16:creationId xmlns:a16="http://schemas.microsoft.com/office/drawing/2014/main" id="{7915DCD2-083F-4F2F-AA66-D3C17D2A1EC0}"/>
              </a:ext>
            </a:extLst>
          </p:cNvPr>
          <p:cNvSpPr/>
          <p:nvPr/>
        </p:nvSpPr>
        <p:spPr>
          <a:xfrm>
            <a:off x="4571955" y="4615528"/>
            <a:ext cx="365760" cy="36453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rPr>
              <a:t>2</a:t>
            </a:r>
          </a:p>
        </p:txBody>
      </p:sp>
      <p:grpSp>
        <p:nvGrpSpPr>
          <p:cNvPr id="48" name="Group 47">
            <a:extLst>
              <a:ext uri="{FF2B5EF4-FFF2-40B4-BE49-F238E27FC236}">
                <a16:creationId xmlns:a16="http://schemas.microsoft.com/office/drawing/2014/main" id="{D621C0B8-2253-472A-90B7-861BB3C61A59}"/>
              </a:ext>
            </a:extLst>
          </p:cNvPr>
          <p:cNvGrpSpPr/>
          <p:nvPr/>
        </p:nvGrpSpPr>
        <p:grpSpPr>
          <a:xfrm>
            <a:off x="8947647" y="3365982"/>
            <a:ext cx="1904634" cy="1622000"/>
            <a:chOff x="8947647" y="3365982"/>
            <a:chExt cx="1904634" cy="1622000"/>
          </a:xfrm>
        </p:grpSpPr>
        <p:pic>
          <p:nvPicPr>
            <p:cNvPr id="29" name="Graphic 12" descr="Balloons with solid fill">
              <a:extLst>
                <a:ext uri="{FF2B5EF4-FFF2-40B4-BE49-F238E27FC236}">
                  <a16:creationId xmlns:a16="http://schemas.microsoft.com/office/drawing/2014/main" id="{F8C100DB-C2A8-4CBD-BBD8-2FA524D2EA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82022" y="3577590"/>
              <a:ext cx="747260" cy="732159"/>
            </a:xfrm>
            <a:prstGeom prst="rect">
              <a:avLst/>
            </a:prstGeom>
          </p:spPr>
        </p:pic>
        <p:sp>
          <p:nvSpPr>
            <p:cNvPr id="34" name="Oval 33">
              <a:extLst>
                <a:ext uri="{FF2B5EF4-FFF2-40B4-BE49-F238E27FC236}">
                  <a16:creationId xmlns:a16="http://schemas.microsoft.com/office/drawing/2014/main" id="{787559B4-EE27-426A-9710-311F3F484249}"/>
                </a:ext>
              </a:extLst>
            </p:cNvPr>
            <p:cNvSpPr/>
            <p:nvPr/>
          </p:nvSpPr>
          <p:spPr>
            <a:xfrm>
              <a:off x="9453892" y="3365982"/>
              <a:ext cx="1203520" cy="12011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2">
              <a:extLst>
                <a:ext uri="{FF2B5EF4-FFF2-40B4-BE49-F238E27FC236}">
                  <a16:creationId xmlns:a16="http://schemas.microsoft.com/office/drawing/2014/main" id="{9B9D934E-69E9-4FDE-AFB4-3B019836593A}"/>
                </a:ext>
              </a:extLst>
            </p:cNvPr>
            <p:cNvSpPr txBox="1"/>
            <p:nvPr/>
          </p:nvSpPr>
          <p:spPr>
            <a:xfrm>
              <a:off x="9313407" y="4680205"/>
              <a:ext cx="1538874" cy="307777"/>
            </a:xfrm>
            <a:prstGeom prst="rect">
              <a:avLst/>
            </a:prstGeom>
            <a:solidFill>
              <a:srgbClr val="00206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Celebration</a:t>
              </a:r>
            </a:p>
          </p:txBody>
        </p:sp>
        <p:sp>
          <p:nvSpPr>
            <p:cNvPr id="41" name="Oval 40">
              <a:extLst>
                <a:ext uri="{FF2B5EF4-FFF2-40B4-BE49-F238E27FC236}">
                  <a16:creationId xmlns:a16="http://schemas.microsoft.com/office/drawing/2014/main" id="{32AE2102-D884-4F61-B18A-B1DB8182148B}"/>
                </a:ext>
              </a:extLst>
            </p:cNvPr>
            <p:cNvSpPr/>
            <p:nvPr/>
          </p:nvSpPr>
          <p:spPr>
            <a:xfrm>
              <a:off x="8947647" y="4615528"/>
              <a:ext cx="365760" cy="36453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rPr>
                <a:t>3</a:t>
              </a:r>
            </a:p>
          </p:txBody>
        </p:sp>
      </p:grpSp>
      <p:sp>
        <p:nvSpPr>
          <p:cNvPr id="43" name="TextBox 42">
            <a:extLst>
              <a:ext uri="{FF2B5EF4-FFF2-40B4-BE49-F238E27FC236}">
                <a16:creationId xmlns:a16="http://schemas.microsoft.com/office/drawing/2014/main" id="{DB3AE696-ADA5-4028-9989-895C9F36C6FA}"/>
              </a:ext>
            </a:extLst>
          </p:cNvPr>
          <p:cNvSpPr txBox="1"/>
          <p:nvPr/>
        </p:nvSpPr>
        <p:spPr>
          <a:xfrm>
            <a:off x="780248" y="5093162"/>
            <a:ext cx="272331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mn-lt"/>
                <a:cs typeface="Arial"/>
                <a:sym typeface="Arial"/>
              </a:rPr>
              <a:t>Enable homes to be self-sustaining</a:t>
            </a:r>
          </a:p>
        </p:txBody>
      </p:sp>
      <p:sp>
        <p:nvSpPr>
          <p:cNvPr id="44" name="TextBox 43">
            <a:extLst>
              <a:ext uri="{FF2B5EF4-FFF2-40B4-BE49-F238E27FC236}">
                <a16:creationId xmlns:a16="http://schemas.microsoft.com/office/drawing/2014/main" id="{E2ED3A27-18FA-43FC-A49B-D565BE3BD893}"/>
              </a:ext>
            </a:extLst>
          </p:cNvPr>
          <p:cNvSpPr txBox="1"/>
          <p:nvPr/>
        </p:nvSpPr>
        <p:spPr>
          <a:xfrm>
            <a:off x="4381779" y="5093162"/>
            <a:ext cx="272331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Sans-Serif"/>
              <a:buNone/>
              <a:tabLst/>
              <a:defRPr/>
            </a:pPr>
            <a:r>
              <a:rPr kumimoji="0" lang="en-US" sz="1400" b="0" i="0" u="none" strike="noStrike" kern="1200" cap="none" spc="0" normalizeH="0" baseline="0" noProof="0">
                <a:ln>
                  <a:noFill/>
                </a:ln>
                <a:solidFill>
                  <a:srgbClr val="000000"/>
                </a:solidFill>
                <a:effectLst/>
                <a:uLnTx/>
                <a:uFillTx/>
                <a:latin typeface="+mn-lt"/>
                <a:ea typeface="+mn-ea"/>
                <a:cs typeface="+mn-cs"/>
              </a:rPr>
              <a:t>Ensure necessities of the occupants are met</a:t>
            </a:r>
          </a:p>
        </p:txBody>
      </p:sp>
      <p:sp>
        <p:nvSpPr>
          <p:cNvPr id="45" name="TextBox 44">
            <a:extLst>
              <a:ext uri="{FF2B5EF4-FFF2-40B4-BE49-F238E27FC236}">
                <a16:creationId xmlns:a16="http://schemas.microsoft.com/office/drawing/2014/main" id="{D4D63FF1-C584-4B79-BE9B-ED496AB884AF}"/>
              </a:ext>
            </a:extLst>
          </p:cNvPr>
          <p:cNvSpPr txBox="1"/>
          <p:nvPr/>
        </p:nvSpPr>
        <p:spPr>
          <a:xfrm>
            <a:off x="8768676" y="5093162"/>
            <a:ext cx="2723317"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mn-lt"/>
                <a:ea typeface="+mn-ea"/>
                <a:cs typeface="+mn-cs"/>
              </a:rPr>
              <a:t>Bringing joy during important days and festive seasons to boost well-being of beneficiaries</a:t>
            </a:r>
          </a:p>
        </p:txBody>
      </p:sp>
      <p:sp>
        <p:nvSpPr>
          <p:cNvPr id="100" name="BJPseudoFooter">
            <a:extLst>
              <a:ext uri="{FF2B5EF4-FFF2-40B4-BE49-F238E27FC236}">
                <a16:creationId xmlns:a16="http://schemas.microsoft.com/office/drawing/2014/main" id="{62ABD1F8-136B-4B9F-A5FB-83905D83A4DB}"/>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380424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869E5E-CA8A-4BEC-B1EF-6580FA0F6D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00B1A9"/>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00C9258E-18D7-44A5-B7B4-82AB4380FF01}"/>
              </a:ext>
            </a:extLst>
          </p:cNvPr>
          <p:cNvSpPr>
            <a:spLocks noGrp="1"/>
          </p:cNvSpPr>
          <p:nvPr>
            <p:ph type="title"/>
          </p:nvPr>
        </p:nvSpPr>
        <p:spPr>
          <a:xfrm>
            <a:off x="517358" y="368299"/>
            <a:ext cx="11158705" cy="678447"/>
          </a:xfrm>
        </p:spPr>
        <p:txBody>
          <a:bodyPr/>
          <a:lstStyle/>
          <a:p>
            <a:r>
              <a:rPr lang="en-US" dirty="0"/>
              <a:t>Under sustainability initiative, Home will need to propose activities that will  assist them towards becoming self sustaining:</a:t>
            </a:r>
          </a:p>
        </p:txBody>
      </p:sp>
      <p:pic>
        <p:nvPicPr>
          <p:cNvPr id="22" name="Graphic 10" descr="Sustainability with solid fill">
            <a:extLst>
              <a:ext uri="{FF2B5EF4-FFF2-40B4-BE49-F238E27FC236}">
                <a16:creationId xmlns:a16="http://schemas.microsoft.com/office/drawing/2014/main" id="{4E9C5B92-A99D-4554-93B4-06966D0159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1646" y="2759911"/>
            <a:ext cx="687778" cy="710815"/>
          </a:xfrm>
          <a:prstGeom prst="rect">
            <a:avLst/>
          </a:prstGeom>
        </p:spPr>
      </p:pic>
      <p:sp>
        <p:nvSpPr>
          <p:cNvPr id="31" name="Oval 30">
            <a:extLst>
              <a:ext uri="{FF2B5EF4-FFF2-40B4-BE49-F238E27FC236}">
                <a16:creationId xmlns:a16="http://schemas.microsoft.com/office/drawing/2014/main" id="{3EFEBC0A-1078-4E98-88FC-AFAE8BB7FE55}"/>
              </a:ext>
            </a:extLst>
          </p:cNvPr>
          <p:cNvSpPr/>
          <p:nvPr/>
        </p:nvSpPr>
        <p:spPr>
          <a:xfrm>
            <a:off x="1323775" y="2501866"/>
            <a:ext cx="1203520" cy="12011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2">
            <a:extLst>
              <a:ext uri="{FF2B5EF4-FFF2-40B4-BE49-F238E27FC236}">
                <a16:creationId xmlns:a16="http://schemas.microsoft.com/office/drawing/2014/main" id="{79F34439-AF39-4B1D-ADC4-B2829344DB05}"/>
              </a:ext>
            </a:extLst>
          </p:cNvPr>
          <p:cNvSpPr txBox="1"/>
          <p:nvPr/>
        </p:nvSpPr>
        <p:spPr>
          <a:xfrm>
            <a:off x="1114385" y="3807147"/>
            <a:ext cx="1760779" cy="307777"/>
          </a:xfrm>
          <a:prstGeom prst="rect">
            <a:avLst/>
          </a:prstGeom>
          <a:solidFill>
            <a:srgbClr val="002060"/>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Sustainability</a:t>
            </a:r>
          </a:p>
        </p:txBody>
      </p:sp>
      <p:sp>
        <p:nvSpPr>
          <p:cNvPr id="39" name="Oval 38">
            <a:extLst>
              <a:ext uri="{FF2B5EF4-FFF2-40B4-BE49-F238E27FC236}">
                <a16:creationId xmlns:a16="http://schemas.microsoft.com/office/drawing/2014/main" id="{CDB71C29-4340-4585-B1C6-712112366F14}"/>
              </a:ext>
            </a:extLst>
          </p:cNvPr>
          <p:cNvSpPr/>
          <p:nvPr/>
        </p:nvSpPr>
        <p:spPr>
          <a:xfrm>
            <a:off x="748625" y="3742470"/>
            <a:ext cx="365760" cy="36453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rPr>
              <a:t>1</a:t>
            </a:r>
          </a:p>
        </p:txBody>
      </p:sp>
      <p:sp>
        <p:nvSpPr>
          <p:cNvPr id="2" name="Rectangle 1">
            <a:extLst>
              <a:ext uri="{FF2B5EF4-FFF2-40B4-BE49-F238E27FC236}">
                <a16:creationId xmlns:a16="http://schemas.microsoft.com/office/drawing/2014/main" id="{E939AC8A-8C74-48A2-8E08-D5B9873211D9}"/>
              </a:ext>
            </a:extLst>
          </p:cNvPr>
          <p:cNvSpPr/>
          <p:nvPr/>
        </p:nvSpPr>
        <p:spPr>
          <a:xfrm>
            <a:off x="3133034" y="1142999"/>
            <a:ext cx="8541607" cy="5135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
            <a:extLst>
              <a:ext uri="{FF2B5EF4-FFF2-40B4-BE49-F238E27FC236}">
                <a16:creationId xmlns:a16="http://schemas.microsoft.com/office/drawing/2014/main" id="{8C23A98B-1B27-4BE4-A253-83A11D9B78CF}"/>
              </a:ext>
            </a:extLst>
          </p:cNvPr>
          <p:cNvSpPr txBox="1"/>
          <p:nvPr/>
        </p:nvSpPr>
        <p:spPr>
          <a:xfrm>
            <a:off x="3269756" y="1260061"/>
            <a:ext cx="8222237" cy="307777"/>
          </a:xfrm>
          <a:prstGeom prst="rect">
            <a:avLst/>
          </a:prstGeom>
          <a:solidFill>
            <a:schemeClr val="tx2"/>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FFFFFF"/>
                </a:solidFill>
              </a:rPr>
              <a:t>Scope of Funding</a:t>
            </a:r>
            <a:endParaRPr kumimoji="0" lang="en-GB" b="1" i="0" u="none" strike="noStrike" kern="1200" cap="none" spc="0" normalizeH="0" baseline="0" noProof="0">
              <a:ln>
                <a:noFill/>
              </a:ln>
              <a:solidFill>
                <a:srgbClr val="FFFFFF"/>
              </a:solidFill>
              <a:effectLst/>
              <a:uLnTx/>
              <a:uFillTx/>
              <a:latin typeface="Arial"/>
              <a:cs typeface="Arial"/>
              <a:sym typeface="Arial"/>
            </a:endParaRPr>
          </a:p>
        </p:txBody>
      </p:sp>
      <p:sp>
        <p:nvSpPr>
          <p:cNvPr id="32" name="TextBox 2">
            <a:extLst>
              <a:ext uri="{FF2B5EF4-FFF2-40B4-BE49-F238E27FC236}">
                <a16:creationId xmlns:a16="http://schemas.microsoft.com/office/drawing/2014/main" id="{A5FF99D5-EB86-41C9-9875-2CADBFC7D85E}"/>
              </a:ext>
            </a:extLst>
          </p:cNvPr>
          <p:cNvSpPr txBox="1"/>
          <p:nvPr/>
        </p:nvSpPr>
        <p:spPr>
          <a:xfrm>
            <a:off x="3269756" y="3919947"/>
            <a:ext cx="8222237" cy="307777"/>
          </a:xfrm>
          <a:prstGeom prst="rect">
            <a:avLst/>
          </a:prstGeom>
          <a:solidFill>
            <a:schemeClr val="tx2"/>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Exclusions</a:t>
            </a:r>
          </a:p>
        </p:txBody>
      </p:sp>
      <p:sp>
        <p:nvSpPr>
          <p:cNvPr id="42" name="TextBox 2">
            <a:extLst>
              <a:ext uri="{FF2B5EF4-FFF2-40B4-BE49-F238E27FC236}">
                <a16:creationId xmlns:a16="http://schemas.microsoft.com/office/drawing/2014/main" id="{A6694D54-B4B0-4215-BAFB-20BD39560FC6}"/>
              </a:ext>
            </a:extLst>
          </p:cNvPr>
          <p:cNvSpPr txBox="1"/>
          <p:nvPr/>
        </p:nvSpPr>
        <p:spPr>
          <a:xfrm>
            <a:off x="3307226" y="4933741"/>
            <a:ext cx="8222237" cy="307777"/>
          </a:xfrm>
          <a:prstGeom prst="rect">
            <a:avLst/>
          </a:prstGeom>
          <a:solidFill>
            <a:schemeClr val="tx2"/>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dirty="0">
                <a:ln>
                  <a:noFill/>
                </a:ln>
                <a:solidFill>
                  <a:srgbClr val="FFFFFF"/>
                </a:solidFill>
                <a:effectLst/>
                <a:uLnTx/>
                <a:uFillTx/>
                <a:latin typeface="Arial"/>
                <a:cs typeface="Arial"/>
                <a:sym typeface="Arial"/>
              </a:rPr>
              <a:t>Example of KPI &amp; Expected Outcomes</a:t>
            </a:r>
          </a:p>
        </p:txBody>
      </p:sp>
      <p:sp>
        <p:nvSpPr>
          <p:cNvPr id="46" name="TextBox 45">
            <a:extLst>
              <a:ext uri="{FF2B5EF4-FFF2-40B4-BE49-F238E27FC236}">
                <a16:creationId xmlns:a16="http://schemas.microsoft.com/office/drawing/2014/main" id="{295B387A-56CB-4C15-AF37-26A55F96E2CA}"/>
              </a:ext>
            </a:extLst>
          </p:cNvPr>
          <p:cNvSpPr txBox="1"/>
          <p:nvPr/>
        </p:nvSpPr>
        <p:spPr>
          <a:xfrm>
            <a:off x="3240923" y="1598777"/>
            <a:ext cx="831808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rgbClr val="000000"/>
                </a:solidFill>
                <a:effectLst/>
              </a:rPr>
              <a:t>​</a:t>
            </a:r>
            <a:endParaRPr kumimoji="0" lang="en-US" sz="1200" b="0" i="0" u="none" strike="noStrike" kern="1200" cap="none" spc="0" normalizeH="0" baseline="0" noProof="0" dirty="0">
              <a:ln>
                <a:noFill/>
              </a:ln>
              <a:solidFill>
                <a:srgbClr val="000000"/>
              </a:solidFill>
              <a:effectLst/>
              <a:uLnTx/>
              <a:uFillTx/>
              <a:latin typeface="+mn-lt"/>
              <a:cs typeface="Segoe UI"/>
              <a:sym typeface="Arial"/>
            </a:endParaRPr>
          </a:p>
        </p:txBody>
      </p:sp>
      <p:sp>
        <p:nvSpPr>
          <p:cNvPr id="48" name="TextBox 47">
            <a:extLst>
              <a:ext uri="{FF2B5EF4-FFF2-40B4-BE49-F238E27FC236}">
                <a16:creationId xmlns:a16="http://schemas.microsoft.com/office/drawing/2014/main" id="{F909A37A-7B55-4E81-AB33-72A365F8ECBC}"/>
              </a:ext>
            </a:extLst>
          </p:cNvPr>
          <p:cNvSpPr txBox="1"/>
          <p:nvPr/>
        </p:nvSpPr>
        <p:spPr>
          <a:xfrm>
            <a:off x="3355844" y="4323977"/>
            <a:ext cx="8173619" cy="461665"/>
          </a:xfrm>
          <a:prstGeom prst="rect">
            <a:avLst/>
          </a:prstGeom>
          <a:noFill/>
        </p:spPr>
        <p:txBody>
          <a:bodyPr wrap="square">
            <a:spAutoFit/>
          </a:bodyPr>
          <a:lstStyle/>
          <a:p>
            <a:pPr marL="169863" indent="-169863" fontAlgn="auto">
              <a:buFont typeface="Arial" panose="020B0604020202020204" pitchFamily="34" charset="0"/>
              <a:buChar char="•"/>
            </a:pPr>
            <a:r>
              <a:rPr lang="en-GB" sz="1200" b="0" dirty="0">
                <a:solidFill>
                  <a:srgbClr val="000000"/>
                </a:solidFill>
                <a:effectLst/>
                <a:latin typeface="+mj-lt"/>
              </a:rPr>
              <a:t>Building of new infrastructure / renovation. </a:t>
            </a:r>
            <a:r>
              <a:rPr lang="en-US" sz="1200" b="0" dirty="0">
                <a:solidFill>
                  <a:srgbClr val="000000"/>
                </a:solidFill>
                <a:effectLst/>
                <a:latin typeface="+mj-lt"/>
              </a:rPr>
              <a:t>(Exception will be given to furnishing existing facilities that support the proposed scope of work e.g., vertical farming structure that requires roof or green house)</a:t>
            </a:r>
            <a:r>
              <a:rPr lang="en-GB" sz="1200" b="0" dirty="0">
                <a:solidFill>
                  <a:srgbClr val="000000"/>
                </a:solidFill>
                <a:effectLst/>
                <a:latin typeface="+mj-lt"/>
              </a:rPr>
              <a:t> </a:t>
            </a:r>
          </a:p>
        </p:txBody>
      </p:sp>
      <p:graphicFrame>
        <p:nvGraphicFramePr>
          <p:cNvPr id="49" name="Table 48">
            <a:extLst>
              <a:ext uri="{FF2B5EF4-FFF2-40B4-BE49-F238E27FC236}">
                <a16:creationId xmlns:a16="http://schemas.microsoft.com/office/drawing/2014/main" id="{E909B71D-9B77-4F3C-B2EA-B19A3439FB4C}"/>
              </a:ext>
            </a:extLst>
          </p:cNvPr>
          <p:cNvGraphicFramePr>
            <a:graphicFrameLocks noGrp="1"/>
          </p:cNvGraphicFramePr>
          <p:nvPr>
            <p:extLst>
              <p:ext uri="{D42A27DB-BD31-4B8C-83A1-F6EECF244321}">
                <p14:modId xmlns:p14="http://schemas.microsoft.com/office/powerpoint/2010/main" val="436476275"/>
              </p:ext>
            </p:extLst>
          </p:nvPr>
        </p:nvGraphicFramePr>
        <p:xfrm>
          <a:off x="3232285" y="1647601"/>
          <a:ext cx="8297178" cy="2096682"/>
        </p:xfrm>
        <a:graphic>
          <a:graphicData uri="http://schemas.openxmlformats.org/drawingml/2006/table">
            <a:tbl>
              <a:tblPr firstRow="1" firstCol="1" bandRow="1">
                <a:tableStyleId>{5C22544A-7EE6-4342-B048-85BDC9FD1C3A}</a:tableStyleId>
              </a:tblPr>
              <a:tblGrid>
                <a:gridCol w="388699">
                  <a:extLst>
                    <a:ext uri="{9D8B030D-6E8A-4147-A177-3AD203B41FA5}">
                      <a16:colId xmlns:a16="http://schemas.microsoft.com/office/drawing/2014/main" val="2724340605"/>
                    </a:ext>
                  </a:extLst>
                </a:gridCol>
                <a:gridCol w="2582030">
                  <a:extLst>
                    <a:ext uri="{9D8B030D-6E8A-4147-A177-3AD203B41FA5}">
                      <a16:colId xmlns:a16="http://schemas.microsoft.com/office/drawing/2014/main" val="1205314149"/>
                    </a:ext>
                  </a:extLst>
                </a:gridCol>
                <a:gridCol w="5326449">
                  <a:extLst>
                    <a:ext uri="{9D8B030D-6E8A-4147-A177-3AD203B41FA5}">
                      <a16:colId xmlns:a16="http://schemas.microsoft.com/office/drawing/2014/main" val="1603529746"/>
                    </a:ext>
                  </a:extLst>
                </a:gridCol>
              </a:tblGrid>
              <a:tr h="209758">
                <a:tc>
                  <a:txBody>
                    <a:bodyPr/>
                    <a:lstStyle/>
                    <a:p>
                      <a:pPr marL="0" marR="0" algn="ctr">
                        <a:spcBef>
                          <a:spcPts val="0"/>
                        </a:spcBef>
                        <a:spcAft>
                          <a:spcPts val="0"/>
                        </a:spcAft>
                      </a:pPr>
                      <a:r>
                        <a:rPr lang="en-US" sz="1200">
                          <a:solidFill>
                            <a:schemeClr val="bg1"/>
                          </a:solidFill>
                          <a:effectLst/>
                          <a:latin typeface="+mj-lt"/>
                          <a:ea typeface="DengXian"/>
                          <a:cs typeface="Arial"/>
                        </a:rPr>
                        <a:t>No.</a:t>
                      </a:r>
                    </a:p>
                  </a:txBody>
                  <a:tcPr marL="4496" marR="4496" marT="0" marB="0" anchor="ctr">
                    <a:solidFill>
                      <a:srgbClr val="00B1A9"/>
                    </a:solidFill>
                  </a:tcPr>
                </a:tc>
                <a:tc>
                  <a:txBody>
                    <a:bodyPr/>
                    <a:lstStyle/>
                    <a:p>
                      <a:pPr marL="0" marR="0" algn="ctr">
                        <a:spcBef>
                          <a:spcPts val="0"/>
                        </a:spcBef>
                        <a:spcAft>
                          <a:spcPts val="0"/>
                        </a:spcAft>
                      </a:pPr>
                      <a:r>
                        <a:rPr lang="en-US" sz="1200">
                          <a:solidFill>
                            <a:schemeClr val="bg1"/>
                          </a:solidFill>
                          <a:effectLst/>
                          <a:latin typeface="+mj-lt"/>
                          <a:cs typeface="Arial"/>
                        </a:rPr>
                        <a:t>Sustainable Initiatives</a:t>
                      </a:r>
                    </a:p>
                  </a:txBody>
                  <a:tcPr marL="4496" marR="4496" marT="0" marB="0" anchor="ctr">
                    <a:solidFill>
                      <a:srgbClr val="00B1A9"/>
                    </a:solidFill>
                  </a:tcPr>
                </a:tc>
                <a:tc>
                  <a:txBody>
                    <a:bodyPr/>
                    <a:lstStyle/>
                    <a:p>
                      <a:pPr marL="0" marR="0" algn="ctr">
                        <a:spcBef>
                          <a:spcPts val="0"/>
                        </a:spcBef>
                        <a:spcAft>
                          <a:spcPts val="0"/>
                        </a:spcAft>
                      </a:pPr>
                      <a:r>
                        <a:rPr lang="en-US" sz="1200">
                          <a:solidFill>
                            <a:schemeClr val="bg1"/>
                          </a:solidFill>
                          <a:effectLst/>
                          <a:latin typeface="+mj-lt"/>
                          <a:ea typeface="DengXian"/>
                          <a:cs typeface="Arial"/>
                        </a:rPr>
                        <a:t>Description</a:t>
                      </a:r>
                    </a:p>
                  </a:txBody>
                  <a:tcPr marL="4496" marR="4496" marT="0" marB="0" anchor="ctr">
                    <a:solidFill>
                      <a:srgbClr val="00B1A9"/>
                    </a:solidFill>
                  </a:tcPr>
                </a:tc>
                <a:extLst>
                  <a:ext uri="{0D108BD9-81ED-4DB2-BD59-A6C34878D82A}">
                    <a16:rowId xmlns:a16="http://schemas.microsoft.com/office/drawing/2014/main" val="313327840"/>
                  </a:ext>
                </a:extLst>
              </a:tr>
              <a:tr h="662521">
                <a:tc>
                  <a:txBody>
                    <a:bodyPr/>
                    <a:lstStyle/>
                    <a:p>
                      <a:pPr marL="0" marR="0" algn="ctr">
                        <a:spcBef>
                          <a:spcPts val="0"/>
                        </a:spcBef>
                        <a:spcAft>
                          <a:spcPts val="0"/>
                        </a:spcAft>
                      </a:pPr>
                      <a:r>
                        <a:rPr lang="en-US" sz="1200" b="0">
                          <a:solidFill>
                            <a:srgbClr val="000000"/>
                          </a:solidFill>
                          <a:effectLst/>
                          <a:latin typeface="+mj-lt"/>
                          <a:ea typeface="DengXian"/>
                          <a:cs typeface="Arial"/>
                        </a:rPr>
                        <a:t>1</a:t>
                      </a:r>
                    </a:p>
                  </a:txBody>
                  <a:tcPr marL="4496" marR="4496" marT="0" marB="0" anchor="ctr">
                    <a:solidFill>
                      <a:srgbClr val="CECDD1"/>
                    </a:solidFill>
                  </a:tcPr>
                </a:tc>
                <a:tc>
                  <a:txBody>
                    <a:bodyPr/>
                    <a:lstStyle/>
                    <a:p>
                      <a:pPr marL="60325" marR="0" indent="0" algn="l">
                        <a:spcBef>
                          <a:spcPts val="0"/>
                        </a:spcBef>
                        <a:spcAft>
                          <a:spcPts val="0"/>
                        </a:spcAft>
                      </a:pPr>
                      <a:r>
                        <a:rPr lang="en-US" sz="1200" b="1">
                          <a:solidFill>
                            <a:srgbClr val="000000"/>
                          </a:solidFill>
                          <a:effectLst/>
                          <a:latin typeface="+mj-lt"/>
                          <a:ea typeface="DengXian"/>
                          <a:cs typeface="Arial"/>
                        </a:rPr>
                        <a:t>Main Initiative</a:t>
                      </a:r>
                    </a:p>
                  </a:txBody>
                  <a:tcPr marL="4496" marR="4496" marT="0" marB="0" anchor="ctr">
                    <a:solidFill>
                      <a:srgbClr val="CECDD1"/>
                    </a:solidFill>
                  </a:tcPr>
                </a:tc>
                <a:tc>
                  <a:txBody>
                    <a:bodyPr/>
                    <a:lstStyle/>
                    <a:p>
                      <a:pPr marL="346075" marR="0" lvl="0" indent="-285750" algn="l" rtl="0" eaLnBrk="1" fontAlgn="auto" latinLnBrk="0" hangingPunct="1">
                        <a:lnSpc>
                          <a:spcPct val="100000"/>
                        </a:lnSpc>
                        <a:spcBef>
                          <a:spcPts val="0"/>
                        </a:spcBef>
                        <a:spcAft>
                          <a:spcPts val="0"/>
                        </a:spcAft>
                        <a:buClrTx/>
                        <a:buSzTx/>
                        <a:buFont typeface="Wingdings" panose="05000000000000000000" pitchFamily="2" charset="2"/>
                        <a:buChar char="§"/>
                      </a:pPr>
                      <a:r>
                        <a:rPr lang="en-US" sz="1200" dirty="0">
                          <a:solidFill>
                            <a:srgbClr val="000000"/>
                          </a:solidFill>
                          <a:effectLst/>
                          <a:latin typeface="+mj-lt"/>
                          <a:cs typeface="Arial"/>
                        </a:rPr>
                        <a:t>Main initiative related to sustainability</a:t>
                      </a:r>
                    </a:p>
                    <a:p>
                      <a:pPr marL="346075" marR="0" lvl="0" indent="-285750" algn="l" rtl="0" eaLnBrk="1" fontAlgn="auto" latinLnBrk="0" hangingPunct="1">
                        <a:lnSpc>
                          <a:spcPct val="100000"/>
                        </a:lnSpc>
                        <a:spcBef>
                          <a:spcPts val="0"/>
                        </a:spcBef>
                        <a:spcAft>
                          <a:spcPts val="0"/>
                        </a:spcAft>
                        <a:buClrTx/>
                        <a:buSzTx/>
                        <a:buFont typeface="Wingdings" panose="05000000000000000000" pitchFamily="2" charset="2"/>
                        <a:buChar char="§"/>
                      </a:pPr>
                      <a:r>
                        <a:rPr lang="en-US" sz="1200" dirty="0">
                          <a:solidFill>
                            <a:srgbClr val="000000"/>
                          </a:solidFill>
                          <a:effectLst/>
                          <a:latin typeface="+mj-lt"/>
                          <a:cs typeface="Arial"/>
                        </a:rPr>
                        <a:t>Training/courses related to build expertise can be included</a:t>
                      </a:r>
                    </a:p>
                    <a:p>
                      <a:pPr marL="346075" marR="0" lvl="0" indent="-285750" algn="l">
                        <a:lnSpc>
                          <a:spcPct val="100000"/>
                        </a:lnSpc>
                        <a:spcBef>
                          <a:spcPts val="0"/>
                        </a:spcBef>
                        <a:spcAft>
                          <a:spcPts val="0"/>
                        </a:spcAft>
                        <a:buClrTx/>
                        <a:buSzTx/>
                        <a:buFont typeface="Wingdings" panose="05000000000000000000" pitchFamily="2" charset="2"/>
                        <a:buChar char="§"/>
                      </a:pPr>
                      <a:r>
                        <a:rPr lang="en-US" sz="1200" dirty="0">
                          <a:solidFill>
                            <a:srgbClr val="000000"/>
                          </a:solidFill>
                          <a:effectLst/>
                          <a:latin typeface="+mj-lt"/>
                          <a:cs typeface="Arial"/>
                        </a:rPr>
                        <a:t>Example: Aquaponic, Hydroponic, Vertical Farming, Handicrafts and Mushroom Cultivation. </a:t>
                      </a:r>
                    </a:p>
                  </a:txBody>
                  <a:tcPr marL="4496" marR="4496" marT="0" marB="0" anchor="ctr">
                    <a:solidFill>
                      <a:srgbClr val="E7E7E7"/>
                    </a:solidFill>
                  </a:tcPr>
                </a:tc>
                <a:extLst>
                  <a:ext uri="{0D108BD9-81ED-4DB2-BD59-A6C34878D82A}">
                    <a16:rowId xmlns:a16="http://schemas.microsoft.com/office/drawing/2014/main" val="216983413"/>
                  </a:ext>
                </a:extLst>
              </a:tr>
              <a:tr h="492883">
                <a:tc>
                  <a:txBody>
                    <a:bodyPr/>
                    <a:lstStyle/>
                    <a:p>
                      <a:pPr marL="0" marR="0" algn="ctr">
                        <a:spcBef>
                          <a:spcPts val="0"/>
                        </a:spcBef>
                        <a:spcAft>
                          <a:spcPts val="0"/>
                        </a:spcAft>
                      </a:pPr>
                      <a:r>
                        <a:rPr lang="en-US" sz="1200" b="0">
                          <a:solidFill>
                            <a:srgbClr val="000000"/>
                          </a:solidFill>
                          <a:effectLst/>
                          <a:latin typeface="+mj-lt"/>
                          <a:ea typeface="DengXian"/>
                          <a:cs typeface="Arial"/>
                        </a:rPr>
                        <a:t>2</a:t>
                      </a:r>
                    </a:p>
                  </a:txBody>
                  <a:tcPr marL="4496" marR="4496" marT="0" marB="0" anchor="ctr">
                    <a:solidFill>
                      <a:srgbClr val="CECDD1"/>
                    </a:solidFill>
                  </a:tcPr>
                </a:tc>
                <a:tc>
                  <a:txBody>
                    <a:bodyPr/>
                    <a:lstStyle/>
                    <a:p>
                      <a:pPr marL="60325" marR="0" indent="0" algn="l">
                        <a:spcBef>
                          <a:spcPts val="0"/>
                        </a:spcBef>
                        <a:spcAft>
                          <a:spcPts val="0"/>
                        </a:spcAft>
                      </a:pPr>
                      <a:r>
                        <a:rPr lang="en-US" sz="1200" b="1">
                          <a:solidFill>
                            <a:srgbClr val="000000"/>
                          </a:solidFill>
                          <a:effectLst/>
                          <a:latin typeface="+mj-lt"/>
                          <a:ea typeface="DengXian"/>
                          <a:cs typeface="Arial"/>
                        </a:rPr>
                        <a:t>Supporting Initiative </a:t>
                      </a:r>
                    </a:p>
                  </a:txBody>
                  <a:tcPr marL="4496" marR="4496" marT="0" marB="0" anchor="ctr">
                    <a:solidFill>
                      <a:srgbClr val="CECDD1"/>
                    </a:solidFill>
                  </a:tcPr>
                </a:tc>
                <a:tc>
                  <a:txBody>
                    <a:bodyPr/>
                    <a:lstStyle/>
                    <a:p>
                      <a:pPr marL="346075" marR="0" lvl="0" indent="-285750" algn="l" rtl="0" eaLnBrk="1" fontAlgn="auto" latinLnBrk="0" hangingPunct="1">
                        <a:lnSpc>
                          <a:spcPct val="100000"/>
                        </a:lnSpc>
                        <a:spcBef>
                          <a:spcPts val="0"/>
                        </a:spcBef>
                        <a:spcAft>
                          <a:spcPts val="0"/>
                        </a:spcAft>
                        <a:buClrTx/>
                        <a:buSzTx/>
                        <a:buFont typeface="Wingdings" panose="05000000000000000000" pitchFamily="2" charset="2"/>
                        <a:buChar char="§"/>
                      </a:pPr>
                      <a:r>
                        <a:rPr lang="en-US" sz="1200" dirty="0">
                          <a:solidFill>
                            <a:srgbClr val="000000"/>
                          </a:solidFill>
                          <a:effectLst/>
                          <a:latin typeface="+mj-lt"/>
                          <a:cs typeface="Arial"/>
                        </a:rPr>
                        <a:t>Supplemental effort/system to support the main initiatives </a:t>
                      </a:r>
                    </a:p>
                    <a:p>
                      <a:pPr marL="346075" marR="0" lvl="0" indent="-285750" algn="l" rtl="0" eaLnBrk="1" fontAlgn="auto" latinLnBrk="0" hangingPunct="1">
                        <a:lnSpc>
                          <a:spcPct val="100000"/>
                        </a:lnSpc>
                        <a:spcBef>
                          <a:spcPts val="0"/>
                        </a:spcBef>
                        <a:spcAft>
                          <a:spcPts val="0"/>
                        </a:spcAft>
                        <a:buClrTx/>
                        <a:buSzTx/>
                        <a:buFont typeface="Wingdings" panose="05000000000000000000" pitchFamily="2" charset="2"/>
                        <a:buChar char="§"/>
                      </a:pPr>
                      <a:r>
                        <a:rPr lang="en-US" sz="1200" dirty="0">
                          <a:solidFill>
                            <a:srgbClr val="000000"/>
                          </a:solidFill>
                          <a:effectLst/>
                          <a:latin typeface="+mj-lt"/>
                          <a:cs typeface="Arial"/>
                        </a:rPr>
                        <a:t>Examples: Rainwater Harvesting and Waste Management for fertilizers</a:t>
                      </a:r>
                    </a:p>
                  </a:txBody>
                  <a:tcPr marL="4496" marR="4496" marT="0" marB="0" anchor="ctr">
                    <a:solidFill>
                      <a:srgbClr val="E7E7E7"/>
                    </a:solidFill>
                  </a:tcPr>
                </a:tc>
                <a:extLst>
                  <a:ext uri="{0D108BD9-81ED-4DB2-BD59-A6C34878D82A}">
                    <a16:rowId xmlns:a16="http://schemas.microsoft.com/office/drawing/2014/main" val="29867182"/>
                  </a:ext>
                </a:extLst>
              </a:tr>
              <a:tr h="662521">
                <a:tc>
                  <a:txBody>
                    <a:bodyPr/>
                    <a:lstStyle/>
                    <a:p>
                      <a:pPr marL="0" lvl="0" algn="ctr">
                        <a:spcBef>
                          <a:spcPts val="0"/>
                        </a:spcBef>
                        <a:spcAft>
                          <a:spcPts val="0"/>
                        </a:spcAft>
                        <a:buNone/>
                      </a:pPr>
                      <a:r>
                        <a:rPr lang="en-US" sz="1200" b="0">
                          <a:solidFill>
                            <a:srgbClr val="000000"/>
                          </a:solidFill>
                          <a:effectLst/>
                          <a:latin typeface="+mj-lt"/>
                          <a:ea typeface="DengXian"/>
                          <a:cs typeface="Arial"/>
                        </a:rPr>
                        <a:t>3</a:t>
                      </a:r>
                    </a:p>
                  </a:txBody>
                  <a:tcPr marL="4495" marR="4495" marT="0" marB="0" anchor="ctr">
                    <a:solidFill>
                      <a:srgbClr val="CECDD1"/>
                    </a:solidFill>
                  </a:tcPr>
                </a:tc>
                <a:tc>
                  <a:txBody>
                    <a:bodyPr/>
                    <a:lstStyle/>
                    <a:p>
                      <a:pPr marL="60325" lvl="0" indent="0" algn="l">
                        <a:spcBef>
                          <a:spcPts val="0"/>
                        </a:spcBef>
                        <a:spcAft>
                          <a:spcPts val="0"/>
                        </a:spcAft>
                        <a:buNone/>
                      </a:pPr>
                      <a:r>
                        <a:rPr lang="en-US" sz="1200" b="1">
                          <a:solidFill>
                            <a:srgbClr val="000000"/>
                          </a:solidFill>
                          <a:effectLst/>
                          <a:latin typeface="+mj-lt"/>
                          <a:ea typeface="DengXian"/>
                          <a:cs typeface="Arial"/>
                        </a:rPr>
                        <a:t>Added value</a:t>
                      </a:r>
                    </a:p>
                  </a:txBody>
                  <a:tcPr marL="4495" marR="4495" marT="0" marB="0" anchor="ctr">
                    <a:solidFill>
                      <a:srgbClr val="CECDD1"/>
                    </a:solidFill>
                  </a:tcPr>
                </a:tc>
                <a:tc>
                  <a:txBody>
                    <a:bodyPr/>
                    <a:lstStyle/>
                    <a:p>
                      <a:pPr marL="346075" lvl="0" indent="-285750" algn="l">
                        <a:lnSpc>
                          <a:spcPct val="100000"/>
                        </a:lnSpc>
                        <a:spcBef>
                          <a:spcPts val="0"/>
                        </a:spcBef>
                        <a:spcAft>
                          <a:spcPts val="0"/>
                        </a:spcAft>
                        <a:buFont typeface="Wingdings"/>
                        <a:buChar char="§"/>
                      </a:pPr>
                      <a:r>
                        <a:rPr lang="en-US" sz="1200" b="0" i="0" u="none" strike="noStrike" noProof="0">
                          <a:solidFill>
                            <a:srgbClr val="000000"/>
                          </a:solidFill>
                          <a:effectLst/>
                          <a:latin typeface="+mj-lt"/>
                        </a:rPr>
                        <a:t>Equipment required to create product, packaging and branding</a:t>
                      </a:r>
                    </a:p>
                    <a:p>
                      <a:pPr marL="346075" lvl="0" indent="-285750" algn="l">
                        <a:lnSpc>
                          <a:spcPct val="100000"/>
                        </a:lnSpc>
                        <a:spcBef>
                          <a:spcPts val="0"/>
                        </a:spcBef>
                        <a:spcAft>
                          <a:spcPts val="0"/>
                        </a:spcAft>
                        <a:buFont typeface="Wingdings"/>
                        <a:buChar char="§"/>
                      </a:pPr>
                      <a:r>
                        <a:rPr lang="fr-FR" sz="1200" b="0" i="0" u="none" strike="noStrike" noProof="0">
                          <a:solidFill>
                            <a:srgbClr val="000000"/>
                          </a:solidFill>
                          <a:effectLst/>
                          <a:latin typeface="+mj-lt"/>
                        </a:rPr>
                        <a:t>Marketplace/e-commerce platform for commercialisation </a:t>
                      </a:r>
                    </a:p>
                    <a:p>
                      <a:pPr marL="346075" lvl="0" indent="-285750" algn="l">
                        <a:lnSpc>
                          <a:spcPct val="100000"/>
                        </a:lnSpc>
                        <a:spcBef>
                          <a:spcPts val="0"/>
                        </a:spcBef>
                        <a:spcAft>
                          <a:spcPts val="0"/>
                        </a:spcAft>
                        <a:buFont typeface="Wingdings"/>
                        <a:buChar char="§"/>
                      </a:pPr>
                      <a:r>
                        <a:rPr lang="en-US" sz="1200" b="0" i="0" u="none" strike="noStrike" noProof="0">
                          <a:solidFill>
                            <a:srgbClr val="000000"/>
                          </a:solidFill>
                          <a:effectLst/>
                          <a:latin typeface="+mj-lt"/>
                        </a:rPr>
                        <a:t>Example: Production mushroom crackers and chili paste, etc </a:t>
                      </a:r>
                    </a:p>
                  </a:txBody>
                  <a:tcPr marL="4495" marR="4495" marT="0" marB="0" anchor="ctr">
                    <a:solidFill>
                      <a:srgbClr val="E7E7E7"/>
                    </a:solidFill>
                  </a:tcPr>
                </a:tc>
                <a:extLst>
                  <a:ext uri="{0D108BD9-81ED-4DB2-BD59-A6C34878D82A}">
                    <a16:rowId xmlns:a16="http://schemas.microsoft.com/office/drawing/2014/main" val="152362656"/>
                  </a:ext>
                </a:extLst>
              </a:tr>
            </a:tbl>
          </a:graphicData>
        </a:graphic>
      </p:graphicFrame>
      <p:sp>
        <p:nvSpPr>
          <p:cNvPr id="50" name="TextBox 49">
            <a:extLst>
              <a:ext uri="{FF2B5EF4-FFF2-40B4-BE49-F238E27FC236}">
                <a16:creationId xmlns:a16="http://schemas.microsoft.com/office/drawing/2014/main" id="{F929CB0B-B19C-4431-81A3-1FEAEF9C5C73}"/>
              </a:ext>
            </a:extLst>
          </p:cNvPr>
          <p:cNvSpPr txBox="1"/>
          <p:nvPr/>
        </p:nvSpPr>
        <p:spPr>
          <a:xfrm>
            <a:off x="3355327" y="5337771"/>
            <a:ext cx="8318084" cy="461665"/>
          </a:xfrm>
          <a:prstGeom prst="rect">
            <a:avLst/>
          </a:prstGeom>
          <a:noFill/>
        </p:spPr>
        <p:txBody>
          <a:bodyPr wrap="square">
            <a:spAutoFit/>
          </a:bodyPr>
          <a:lstStyle/>
          <a:p>
            <a:pPr marL="169863" indent="-169863" fontAlgn="auto">
              <a:buFont typeface="Arial" panose="020B0604020202020204" pitchFamily="34" charset="0"/>
              <a:buChar char="•"/>
            </a:pPr>
            <a:r>
              <a:rPr lang="en-GB" sz="1200" b="0" dirty="0">
                <a:solidFill>
                  <a:srgbClr val="000000"/>
                </a:solidFill>
                <a:effectLst/>
                <a:latin typeface="+mj-lt"/>
              </a:rPr>
              <a:t>Create at least 1 (one) product to be marketed or </a:t>
            </a:r>
            <a:r>
              <a:rPr lang="en-GB" sz="1200" b="0" kern="1200" dirty="0">
                <a:solidFill>
                  <a:srgbClr val="000000"/>
                </a:solidFill>
                <a:effectLst/>
                <a:latin typeface="+mj-lt"/>
                <a:ea typeface="+mn-ea"/>
                <a:cs typeface="+mn-cs"/>
              </a:rPr>
              <a:t>initiative </a:t>
            </a:r>
            <a:r>
              <a:rPr lang="en-GB" sz="1200" kern="1200" dirty="0">
                <a:solidFill>
                  <a:srgbClr val="000000"/>
                </a:solidFill>
                <a:latin typeface="+mj-lt"/>
                <a:ea typeface="+mn-ea"/>
                <a:cs typeface="+mn-cs"/>
              </a:rPr>
              <a:t>towards becoming self sustaining </a:t>
            </a:r>
            <a:endParaRPr lang="en-GB" sz="1200" b="0" dirty="0">
              <a:solidFill>
                <a:srgbClr val="000000"/>
              </a:solidFill>
              <a:effectLst/>
              <a:latin typeface="+mj-lt"/>
            </a:endParaRPr>
          </a:p>
          <a:p>
            <a:pPr marL="169863" indent="-169863" fontAlgn="auto">
              <a:buFont typeface="Arial" panose="020B0604020202020204" pitchFamily="34" charset="0"/>
              <a:buChar char="•"/>
            </a:pPr>
            <a:r>
              <a:rPr lang="en-GB" sz="1200" b="0" dirty="0">
                <a:solidFill>
                  <a:srgbClr val="000000"/>
                </a:solidFill>
                <a:effectLst/>
                <a:latin typeface="+mj-lt"/>
              </a:rPr>
              <a:t>Evidence of income generation / operational cost reduction </a:t>
            </a:r>
          </a:p>
        </p:txBody>
      </p:sp>
      <p:sp>
        <p:nvSpPr>
          <p:cNvPr id="90" name="BJPseudoFooter">
            <a:extLst>
              <a:ext uri="{FF2B5EF4-FFF2-40B4-BE49-F238E27FC236}">
                <a16:creationId xmlns:a16="http://schemas.microsoft.com/office/drawing/2014/main" id="{D5F4493E-6C87-4186-B8CC-8DFFFB39F56E}"/>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192643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869E5E-CA8A-4BEC-B1EF-6580FA0F6D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00B1A9"/>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00C9258E-18D7-44A5-B7B4-82AB4380FF01}"/>
              </a:ext>
            </a:extLst>
          </p:cNvPr>
          <p:cNvSpPr>
            <a:spLocks noGrp="1"/>
          </p:cNvSpPr>
          <p:nvPr>
            <p:ph type="title"/>
          </p:nvPr>
        </p:nvSpPr>
        <p:spPr>
          <a:xfrm>
            <a:off x="517358" y="368299"/>
            <a:ext cx="11158705" cy="678447"/>
          </a:xfrm>
        </p:spPr>
        <p:txBody>
          <a:bodyPr/>
          <a:lstStyle/>
          <a:p>
            <a:r>
              <a:rPr lang="en-US"/>
              <a:t>For Contribution initiative, Home will need to propose a list of contribution items required by the Home/Occupants:</a:t>
            </a:r>
          </a:p>
        </p:txBody>
      </p:sp>
      <p:sp>
        <p:nvSpPr>
          <p:cNvPr id="2" name="Rectangle 1">
            <a:extLst>
              <a:ext uri="{FF2B5EF4-FFF2-40B4-BE49-F238E27FC236}">
                <a16:creationId xmlns:a16="http://schemas.microsoft.com/office/drawing/2014/main" id="{E939AC8A-8C74-48A2-8E08-D5B9873211D9}"/>
              </a:ext>
            </a:extLst>
          </p:cNvPr>
          <p:cNvSpPr/>
          <p:nvPr/>
        </p:nvSpPr>
        <p:spPr>
          <a:xfrm>
            <a:off x="3133034" y="1142999"/>
            <a:ext cx="8541607" cy="5135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
            <a:extLst>
              <a:ext uri="{FF2B5EF4-FFF2-40B4-BE49-F238E27FC236}">
                <a16:creationId xmlns:a16="http://schemas.microsoft.com/office/drawing/2014/main" id="{8C23A98B-1B27-4BE4-A253-83A11D9B78CF}"/>
              </a:ext>
            </a:extLst>
          </p:cNvPr>
          <p:cNvSpPr txBox="1"/>
          <p:nvPr/>
        </p:nvSpPr>
        <p:spPr>
          <a:xfrm>
            <a:off x="3269756" y="1260061"/>
            <a:ext cx="8222237" cy="307777"/>
          </a:xfrm>
          <a:prstGeom prst="rect">
            <a:avLst/>
          </a:prstGeom>
          <a:solidFill>
            <a:schemeClr val="tx2"/>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FFFFFF"/>
                </a:solidFill>
              </a:rPr>
              <a:t>Scope of Funding</a:t>
            </a:r>
            <a:endParaRPr kumimoji="0" lang="en-GB" b="1" i="0" u="none" strike="noStrike" kern="1200" cap="none" spc="0" normalizeH="0" baseline="0" noProof="0">
              <a:ln>
                <a:noFill/>
              </a:ln>
              <a:solidFill>
                <a:srgbClr val="FFFFFF"/>
              </a:solidFill>
              <a:effectLst/>
              <a:uLnTx/>
              <a:uFillTx/>
              <a:latin typeface="Arial"/>
              <a:cs typeface="Arial"/>
              <a:sym typeface="Arial"/>
            </a:endParaRPr>
          </a:p>
        </p:txBody>
      </p:sp>
      <p:sp>
        <p:nvSpPr>
          <p:cNvPr id="32" name="TextBox 2">
            <a:extLst>
              <a:ext uri="{FF2B5EF4-FFF2-40B4-BE49-F238E27FC236}">
                <a16:creationId xmlns:a16="http://schemas.microsoft.com/office/drawing/2014/main" id="{A5FF99D5-EB86-41C9-9875-2CADBFC7D85E}"/>
              </a:ext>
            </a:extLst>
          </p:cNvPr>
          <p:cNvSpPr txBox="1"/>
          <p:nvPr/>
        </p:nvSpPr>
        <p:spPr>
          <a:xfrm>
            <a:off x="3269756" y="3558314"/>
            <a:ext cx="8222237" cy="307777"/>
          </a:xfrm>
          <a:prstGeom prst="rect">
            <a:avLst/>
          </a:prstGeom>
          <a:solidFill>
            <a:schemeClr val="tx2"/>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Exclusions</a:t>
            </a:r>
          </a:p>
        </p:txBody>
      </p:sp>
      <p:sp>
        <p:nvSpPr>
          <p:cNvPr id="42" name="TextBox 2">
            <a:extLst>
              <a:ext uri="{FF2B5EF4-FFF2-40B4-BE49-F238E27FC236}">
                <a16:creationId xmlns:a16="http://schemas.microsoft.com/office/drawing/2014/main" id="{A6694D54-B4B0-4215-BAFB-20BD39560FC6}"/>
              </a:ext>
            </a:extLst>
          </p:cNvPr>
          <p:cNvSpPr txBox="1"/>
          <p:nvPr/>
        </p:nvSpPr>
        <p:spPr>
          <a:xfrm>
            <a:off x="3269756" y="5458536"/>
            <a:ext cx="8222237" cy="307777"/>
          </a:xfrm>
          <a:prstGeom prst="rect">
            <a:avLst/>
          </a:prstGeom>
          <a:solidFill>
            <a:schemeClr val="tx2"/>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KPI &amp; Expected Outcomes</a:t>
            </a:r>
          </a:p>
        </p:txBody>
      </p:sp>
      <p:sp>
        <p:nvSpPr>
          <p:cNvPr id="46" name="TextBox 45">
            <a:extLst>
              <a:ext uri="{FF2B5EF4-FFF2-40B4-BE49-F238E27FC236}">
                <a16:creationId xmlns:a16="http://schemas.microsoft.com/office/drawing/2014/main" id="{295B387A-56CB-4C15-AF37-26A55F96E2CA}"/>
              </a:ext>
            </a:extLst>
          </p:cNvPr>
          <p:cNvSpPr txBox="1"/>
          <p:nvPr/>
        </p:nvSpPr>
        <p:spPr>
          <a:xfrm>
            <a:off x="3240923" y="1598777"/>
            <a:ext cx="8318085"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solidFill>
                  <a:srgbClr val="000000"/>
                </a:solidFill>
                <a:effectLst/>
              </a:rPr>
              <a:t>Household needs </a:t>
            </a:r>
            <a:r>
              <a:rPr lang="en-US" sz="1200">
                <a:solidFill>
                  <a:srgbClr val="000000"/>
                </a:solidFill>
                <a:effectLst/>
              </a:rPr>
              <a:t>example:</a:t>
            </a:r>
            <a:r>
              <a:rPr lang="en-US" sz="1200" dirty="0">
                <a:solidFill>
                  <a:srgbClr val="000000"/>
                </a:solidFill>
                <a:effectLst/>
              </a:rPr>
              <a:t> health supplies and medical equipment on need basis, repair/renew/upgrade of household furniture as deemed necessary up to RM10,000.00.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err="1">
                <a:solidFill>
                  <a:srgbClr val="000000"/>
                </a:solidFill>
                <a:effectLst/>
              </a:rPr>
              <a:t>Organisations</a:t>
            </a:r>
            <a:r>
              <a:rPr lang="en-US" sz="1200" dirty="0">
                <a:solidFill>
                  <a:srgbClr val="000000"/>
                </a:solidFill>
                <a:effectLst/>
              </a:rPr>
              <a:t> are recommended to </a:t>
            </a:r>
            <a:r>
              <a:rPr lang="en-US" sz="1200" dirty="0" err="1">
                <a:solidFill>
                  <a:srgbClr val="000000"/>
                </a:solidFill>
                <a:effectLst/>
              </a:rPr>
              <a:t>prioritise</a:t>
            </a:r>
            <a:r>
              <a:rPr lang="en-US" sz="1200" dirty="0">
                <a:solidFill>
                  <a:srgbClr val="000000"/>
                </a:solidFill>
                <a:effectLst/>
              </a:rPr>
              <a:t> your request based on the needs</a:t>
            </a:r>
            <a:r>
              <a:rPr lang="en-US" sz="1200" dirty="0">
                <a:solidFill>
                  <a:srgbClr val="000000"/>
                </a:solidFill>
              </a:rPr>
              <a:t> of homes and occupants.</a:t>
            </a:r>
            <a:r>
              <a:rPr lang="en-US" sz="1200" dirty="0">
                <a:solidFill>
                  <a:srgbClr val="000000"/>
                </a:solidFill>
                <a:effectLst/>
              </a:rPr>
              <a: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solidFill>
                  <a:srgbClr val="000000"/>
                </a:solidFill>
                <a:effectLst/>
              </a:rPr>
              <a:t>The contribution items are to be identified and proposed in the proposal (including estimated budget and delivery cost).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solidFill>
                  <a:srgbClr val="000000"/>
                </a:solidFill>
                <a:effectLst/>
              </a:rPr>
              <a:t>The </a:t>
            </a:r>
            <a:r>
              <a:rPr lang="en-US" sz="1200" dirty="0" err="1">
                <a:solidFill>
                  <a:srgbClr val="000000"/>
                </a:solidFill>
                <a:effectLst/>
              </a:rPr>
              <a:t>utilisation</a:t>
            </a:r>
            <a:r>
              <a:rPr lang="en-US" sz="1200" dirty="0">
                <a:solidFill>
                  <a:srgbClr val="000000"/>
                </a:solidFill>
                <a:effectLst/>
              </a:rPr>
              <a:t> is to be monitored during committee meeting and reported in progress report</a:t>
            </a:r>
            <a:r>
              <a:rPr lang="en-US" sz="1200">
                <a:solidFill>
                  <a:srgbClr val="000000"/>
                </a:solidFill>
                <a:effectLst/>
              </a:rPr>
              <a:t>.</a:t>
            </a:r>
            <a:endParaRPr lang="en-US" sz="1200" dirty="0">
              <a:solidFill>
                <a:srgbClr val="000000"/>
              </a:solidFill>
              <a:effectLst/>
            </a:endParaRPr>
          </a:p>
        </p:txBody>
      </p:sp>
      <p:sp>
        <p:nvSpPr>
          <p:cNvPr id="48" name="TextBox 47">
            <a:extLst>
              <a:ext uri="{FF2B5EF4-FFF2-40B4-BE49-F238E27FC236}">
                <a16:creationId xmlns:a16="http://schemas.microsoft.com/office/drawing/2014/main" id="{F909A37A-7B55-4E81-AB33-72A365F8ECBC}"/>
              </a:ext>
            </a:extLst>
          </p:cNvPr>
          <p:cNvSpPr txBox="1"/>
          <p:nvPr/>
        </p:nvSpPr>
        <p:spPr>
          <a:xfrm>
            <a:off x="3269755" y="3949304"/>
            <a:ext cx="8173619" cy="1015663"/>
          </a:xfrm>
          <a:prstGeom prst="rect">
            <a:avLst/>
          </a:prstGeom>
          <a:noFill/>
        </p:spPr>
        <p:txBody>
          <a:bodyPr wrap="square">
            <a:spAutoFit/>
          </a:bodyPr>
          <a:lstStyle/>
          <a:p>
            <a:r>
              <a:rPr lang="en-US" sz="1200" b="0" dirty="0">
                <a:solidFill>
                  <a:srgbClr val="000000"/>
                </a:solidFill>
                <a:effectLst/>
                <a:latin typeface="+mj-lt"/>
              </a:rPr>
              <a:t>Homes should not include the following in the proposal:</a:t>
            </a:r>
          </a:p>
          <a:p>
            <a:pPr marL="169863" indent="-169863" fontAlgn="auto">
              <a:buFont typeface="Arial" panose="020B0604020202020204" pitchFamily="34" charset="0"/>
              <a:buChar char="•"/>
            </a:pPr>
            <a:r>
              <a:rPr lang="en-US" sz="1200" b="0" dirty="0">
                <a:solidFill>
                  <a:srgbClr val="000000"/>
                </a:solidFill>
                <a:effectLst/>
                <a:latin typeface="+mj-lt"/>
              </a:rPr>
              <a:t>Basic food items (e</a:t>
            </a:r>
            <a:r>
              <a:rPr lang="en-US" sz="1200" dirty="0">
                <a:solidFill>
                  <a:srgbClr val="000000"/>
                </a:solidFill>
                <a:latin typeface="+mj-lt"/>
              </a:rPr>
              <a:t>xample:</a:t>
            </a:r>
            <a:r>
              <a:rPr lang="en-US" sz="1200" b="0" dirty="0">
                <a:solidFill>
                  <a:srgbClr val="000000"/>
                </a:solidFill>
                <a:effectLst/>
                <a:latin typeface="+mj-lt"/>
              </a:rPr>
              <a:t> rice, cooking </a:t>
            </a:r>
            <a:r>
              <a:rPr lang="en-US" sz="1200" dirty="0">
                <a:solidFill>
                  <a:srgbClr val="000000"/>
                </a:solidFill>
                <a:latin typeface="+mj-lt"/>
              </a:rPr>
              <a:t>oil, sugar, flour, biscuits) </a:t>
            </a:r>
            <a:r>
              <a:rPr lang="en-US" sz="1200" b="0" dirty="0">
                <a:solidFill>
                  <a:srgbClr val="000000"/>
                </a:solidFill>
                <a:effectLst/>
                <a:latin typeface="+mj-lt"/>
              </a:rPr>
              <a:t>– will be provided quarterly during the programme period </a:t>
            </a:r>
          </a:p>
          <a:p>
            <a:pPr marL="169863" indent="-169863" fontAlgn="auto">
              <a:buFont typeface="Arial" panose="020B0604020202020204" pitchFamily="34" charset="0"/>
              <a:buChar char="•"/>
            </a:pPr>
            <a:r>
              <a:rPr lang="en-US" sz="1200" b="0" dirty="0">
                <a:solidFill>
                  <a:srgbClr val="000000"/>
                </a:solidFill>
                <a:effectLst/>
                <a:latin typeface="+mj-lt"/>
              </a:rPr>
              <a:t>Operation cost: Staff salary, training cost that is not related to scope of work, utility bills, rental, etc.</a:t>
            </a:r>
          </a:p>
          <a:p>
            <a:pPr marL="169863" indent="-169863" fontAlgn="auto">
              <a:buFont typeface="Arial" panose="020B0604020202020204" pitchFamily="34" charset="0"/>
              <a:buChar char="•"/>
            </a:pPr>
            <a:r>
              <a:rPr lang="en-US" sz="1200" b="0" dirty="0">
                <a:solidFill>
                  <a:srgbClr val="000000"/>
                </a:solidFill>
                <a:effectLst/>
                <a:latin typeface="+mj-lt"/>
              </a:rPr>
              <a:t>Any part of building or infrastructure upgrade/ renovation.</a:t>
            </a:r>
          </a:p>
        </p:txBody>
      </p:sp>
      <p:sp>
        <p:nvSpPr>
          <p:cNvPr id="50" name="TextBox 49">
            <a:extLst>
              <a:ext uri="{FF2B5EF4-FFF2-40B4-BE49-F238E27FC236}">
                <a16:creationId xmlns:a16="http://schemas.microsoft.com/office/drawing/2014/main" id="{F929CB0B-B19C-4431-81A3-1FEAEF9C5C73}"/>
              </a:ext>
            </a:extLst>
          </p:cNvPr>
          <p:cNvSpPr txBox="1"/>
          <p:nvPr/>
        </p:nvSpPr>
        <p:spPr>
          <a:xfrm>
            <a:off x="3269755" y="5799436"/>
            <a:ext cx="8318084" cy="276999"/>
          </a:xfrm>
          <a:prstGeom prst="rect">
            <a:avLst/>
          </a:prstGeom>
          <a:noFill/>
        </p:spPr>
        <p:txBody>
          <a:bodyPr wrap="square">
            <a:spAutoFit/>
          </a:bodyPr>
          <a:lstStyle/>
          <a:p>
            <a:pPr marL="169863" indent="-169863" fontAlgn="auto">
              <a:buFont typeface="Arial" panose="020B0604020202020204" pitchFamily="34" charset="0"/>
              <a:buChar char="•"/>
            </a:pPr>
            <a:r>
              <a:rPr lang="en-US" sz="1200" b="0" dirty="0">
                <a:solidFill>
                  <a:srgbClr val="000000"/>
                </a:solidFill>
                <a:effectLst/>
                <a:latin typeface="+mj-lt"/>
              </a:rPr>
              <a:t>95% </a:t>
            </a:r>
            <a:r>
              <a:rPr lang="en-US" sz="1200" b="0" dirty="0" err="1">
                <a:solidFill>
                  <a:srgbClr val="000000"/>
                </a:solidFill>
                <a:effectLst/>
                <a:latin typeface="+mj-lt"/>
              </a:rPr>
              <a:t>utilisation</a:t>
            </a:r>
            <a:r>
              <a:rPr lang="en-US" sz="1200" b="0" dirty="0">
                <a:solidFill>
                  <a:srgbClr val="000000"/>
                </a:solidFill>
                <a:effectLst/>
                <a:latin typeface="+mj-lt"/>
              </a:rPr>
              <a:t> of proposed budget allocated </a:t>
            </a:r>
          </a:p>
        </p:txBody>
      </p:sp>
      <p:grpSp>
        <p:nvGrpSpPr>
          <p:cNvPr id="6" name="Group 5">
            <a:extLst>
              <a:ext uri="{FF2B5EF4-FFF2-40B4-BE49-F238E27FC236}">
                <a16:creationId xmlns:a16="http://schemas.microsoft.com/office/drawing/2014/main" id="{DCBEB560-737A-4877-B6EC-39CBB76BFA6F}"/>
              </a:ext>
            </a:extLst>
          </p:cNvPr>
          <p:cNvGrpSpPr/>
          <p:nvPr/>
        </p:nvGrpSpPr>
        <p:grpSpPr>
          <a:xfrm>
            <a:off x="632992" y="2691738"/>
            <a:ext cx="2274354" cy="1622000"/>
            <a:chOff x="4571955" y="3365982"/>
            <a:chExt cx="2274354" cy="1622000"/>
          </a:xfrm>
        </p:grpSpPr>
        <p:pic>
          <p:nvPicPr>
            <p:cNvPr id="17" name="Graphic 1" descr="Box with solid fill">
              <a:extLst>
                <a:ext uri="{FF2B5EF4-FFF2-40B4-BE49-F238E27FC236}">
                  <a16:creationId xmlns:a16="http://schemas.microsoft.com/office/drawing/2014/main" id="{722E2665-761B-4CB2-B0BB-8EA7F228DE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4827" y="3584430"/>
              <a:ext cx="782925" cy="782925"/>
            </a:xfrm>
            <a:prstGeom prst="rect">
              <a:avLst/>
            </a:prstGeom>
          </p:spPr>
        </p:pic>
        <p:sp>
          <p:nvSpPr>
            <p:cNvPr id="18" name="Oval 17">
              <a:extLst>
                <a:ext uri="{FF2B5EF4-FFF2-40B4-BE49-F238E27FC236}">
                  <a16:creationId xmlns:a16="http://schemas.microsoft.com/office/drawing/2014/main" id="{64EAF744-6638-4D79-9129-EC610F4F58A0}"/>
                </a:ext>
              </a:extLst>
            </p:cNvPr>
            <p:cNvSpPr/>
            <p:nvPr/>
          </p:nvSpPr>
          <p:spPr>
            <a:xfrm>
              <a:off x="5090551" y="3365982"/>
              <a:ext cx="1203520" cy="12011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2">
              <a:extLst>
                <a:ext uri="{FF2B5EF4-FFF2-40B4-BE49-F238E27FC236}">
                  <a16:creationId xmlns:a16="http://schemas.microsoft.com/office/drawing/2014/main" id="{E7EF1FEF-A200-471C-8069-94DB663BBF09}"/>
                </a:ext>
              </a:extLst>
            </p:cNvPr>
            <p:cNvSpPr txBox="1"/>
            <p:nvPr/>
          </p:nvSpPr>
          <p:spPr>
            <a:xfrm>
              <a:off x="4932468" y="4680205"/>
              <a:ext cx="1913841" cy="307777"/>
            </a:xfrm>
            <a:prstGeom prst="rect">
              <a:avLst/>
            </a:prstGeom>
            <a:solidFill>
              <a:srgbClr val="00206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Contribution</a:t>
              </a:r>
            </a:p>
          </p:txBody>
        </p:sp>
        <p:sp>
          <p:nvSpPr>
            <p:cNvPr id="20" name="Oval 19">
              <a:extLst>
                <a:ext uri="{FF2B5EF4-FFF2-40B4-BE49-F238E27FC236}">
                  <a16:creationId xmlns:a16="http://schemas.microsoft.com/office/drawing/2014/main" id="{56032B2D-A444-4DA2-95C9-CC12F5CE4CBC}"/>
                </a:ext>
              </a:extLst>
            </p:cNvPr>
            <p:cNvSpPr/>
            <p:nvPr/>
          </p:nvSpPr>
          <p:spPr>
            <a:xfrm>
              <a:off x="4571955" y="4615528"/>
              <a:ext cx="365760" cy="36453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rPr>
                <a:t>2</a:t>
              </a:r>
            </a:p>
          </p:txBody>
        </p:sp>
      </p:grpSp>
      <p:sp>
        <p:nvSpPr>
          <p:cNvPr id="90" name="BJPseudoFooter">
            <a:extLst>
              <a:ext uri="{FF2B5EF4-FFF2-40B4-BE49-F238E27FC236}">
                <a16:creationId xmlns:a16="http://schemas.microsoft.com/office/drawing/2014/main" id="{B37F7C09-2266-46F4-9269-841C86297734}"/>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416354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869E5E-CA8A-4BEC-B1EF-6580FA0F6D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kumimoji="0" lang="en-US" sz="800" b="0" i="0" u="none" strike="noStrike" kern="1200" cap="none" spc="0" normalizeH="0" baseline="0" noProof="0" smtClean="0">
                <a:ln>
                  <a:noFill/>
                </a:ln>
                <a:solidFill>
                  <a:srgbClr val="00B1A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00B1A9"/>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00C9258E-18D7-44A5-B7B4-82AB4380FF01}"/>
              </a:ext>
            </a:extLst>
          </p:cNvPr>
          <p:cNvSpPr>
            <a:spLocks noGrp="1"/>
          </p:cNvSpPr>
          <p:nvPr>
            <p:ph type="title"/>
          </p:nvPr>
        </p:nvSpPr>
        <p:spPr>
          <a:xfrm>
            <a:off x="517358" y="368299"/>
            <a:ext cx="11158705" cy="678447"/>
          </a:xfrm>
        </p:spPr>
        <p:txBody>
          <a:bodyPr/>
          <a:lstStyle/>
          <a:p>
            <a:r>
              <a:rPr lang="en-US" dirty="0"/>
              <a:t>For Celebration initiative, Home will need to propose celebration events to be hosted during festive:</a:t>
            </a:r>
          </a:p>
        </p:txBody>
      </p:sp>
      <p:sp>
        <p:nvSpPr>
          <p:cNvPr id="2" name="Rectangle 1">
            <a:extLst>
              <a:ext uri="{FF2B5EF4-FFF2-40B4-BE49-F238E27FC236}">
                <a16:creationId xmlns:a16="http://schemas.microsoft.com/office/drawing/2014/main" id="{E939AC8A-8C74-48A2-8E08-D5B9873211D9}"/>
              </a:ext>
            </a:extLst>
          </p:cNvPr>
          <p:cNvSpPr/>
          <p:nvPr/>
        </p:nvSpPr>
        <p:spPr>
          <a:xfrm>
            <a:off x="3134455" y="1143096"/>
            <a:ext cx="8541607" cy="5135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
            <a:extLst>
              <a:ext uri="{FF2B5EF4-FFF2-40B4-BE49-F238E27FC236}">
                <a16:creationId xmlns:a16="http://schemas.microsoft.com/office/drawing/2014/main" id="{8C23A98B-1B27-4BE4-A253-83A11D9B78CF}"/>
              </a:ext>
            </a:extLst>
          </p:cNvPr>
          <p:cNvSpPr txBox="1"/>
          <p:nvPr/>
        </p:nvSpPr>
        <p:spPr>
          <a:xfrm>
            <a:off x="3269756" y="1260061"/>
            <a:ext cx="8222237" cy="307777"/>
          </a:xfrm>
          <a:prstGeom prst="rect">
            <a:avLst/>
          </a:prstGeom>
          <a:solidFill>
            <a:schemeClr val="tx2"/>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FFFFFF"/>
                </a:solidFill>
              </a:rPr>
              <a:t>Scope of Funding</a:t>
            </a:r>
            <a:endParaRPr kumimoji="0" lang="en-GB" b="1" i="0" u="none" strike="noStrike" kern="1200" cap="none" spc="0" normalizeH="0" baseline="0" noProof="0">
              <a:ln>
                <a:noFill/>
              </a:ln>
              <a:solidFill>
                <a:srgbClr val="FFFFFF"/>
              </a:solidFill>
              <a:effectLst/>
              <a:uLnTx/>
              <a:uFillTx/>
              <a:latin typeface="Arial"/>
              <a:cs typeface="Arial"/>
              <a:sym typeface="Arial"/>
            </a:endParaRPr>
          </a:p>
        </p:txBody>
      </p:sp>
      <p:sp>
        <p:nvSpPr>
          <p:cNvPr id="32" name="TextBox 2">
            <a:extLst>
              <a:ext uri="{FF2B5EF4-FFF2-40B4-BE49-F238E27FC236}">
                <a16:creationId xmlns:a16="http://schemas.microsoft.com/office/drawing/2014/main" id="{A5FF99D5-EB86-41C9-9875-2CADBFC7D85E}"/>
              </a:ext>
            </a:extLst>
          </p:cNvPr>
          <p:cNvSpPr txBox="1"/>
          <p:nvPr/>
        </p:nvSpPr>
        <p:spPr>
          <a:xfrm>
            <a:off x="3269756" y="3558314"/>
            <a:ext cx="8222237" cy="307777"/>
          </a:xfrm>
          <a:prstGeom prst="rect">
            <a:avLst/>
          </a:prstGeom>
          <a:solidFill>
            <a:schemeClr val="tx2"/>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Exclusions</a:t>
            </a:r>
          </a:p>
        </p:txBody>
      </p:sp>
      <p:sp>
        <p:nvSpPr>
          <p:cNvPr id="42" name="TextBox 2">
            <a:extLst>
              <a:ext uri="{FF2B5EF4-FFF2-40B4-BE49-F238E27FC236}">
                <a16:creationId xmlns:a16="http://schemas.microsoft.com/office/drawing/2014/main" id="{A6694D54-B4B0-4215-BAFB-20BD39560FC6}"/>
              </a:ext>
            </a:extLst>
          </p:cNvPr>
          <p:cNvSpPr txBox="1"/>
          <p:nvPr/>
        </p:nvSpPr>
        <p:spPr>
          <a:xfrm>
            <a:off x="3269756" y="5317022"/>
            <a:ext cx="8222237" cy="307777"/>
          </a:xfrm>
          <a:prstGeom prst="rect">
            <a:avLst/>
          </a:prstGeom>
          <a:solidFill>
            <a:schemeClr val="tx2"/>
          </a:solidFill>
          <a:ln>
            <a:solidFill>
              <a:srgbClr val="0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KPI &amp; Expected Outcomes</a:t>
            </a:r>
          </a:p>
        </p:txBody>
      </p:sp>
      <p:sp>
        <p:nvSpPr>
          <p:cNvPr id="46" name="TextBox 45">
            <a:extLst>
              <a:ext uri="{FF2B5EF4-FFF2-40B4-BE49-F238E27FC236}">
                <a16:creationId xmlns:a16="http://schemas.microsoft.com/office/drawing/2014/main" id="{295B387A-56CB-4C15-AF37-26A55F96E2CA}"/>
              </a:ext>
            </a:extLst>
          </p:cNvPr>
          <p:cNvSpPr txBox="1"/>
          <p:nvPr/>
        </p:nvSpPr>
        <p:spPr>
          <a:xfrm>
            <a:off x="3240923" y="1598777"/>
            <a:ext cx="8318085" cy="1754326"/>
          </a:xfrm>
          <a:prstGeom prst="rect">
            <a:avLst/>
          </a:prstGeom>
          <a:noFill/>
        </p:spPr>
        <p:txBody>
          <a:bodyPr wrap="square" lIns="91440" tIns="45720" rIns="91440" bIns="45720" anchor="t">
            <a:spAutoFit/>
          </a:bodyPr>
          <a:lstStyle/>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solidFill>
                  <a:srgbClr val="000000"/>
                </a:solidFill>
                <a:effectLst/>
              </a:rPr>
              <a:t>Homes to plan and host the following:</a:t>
            </a:r>
          </a:p>
          <a:p>
            <a:pPr marL="403225" lvl="1" indent="-174625" algn="just">
              <a:buClr>
                <a:srgbClr val="000000"/>
              </a:buClr>
              <a:buFont typeface="Wingdings" panose="05000000000000000000" pitchFamily="2" charset="2"/>
              <a:buChar char="Ø"/>
              <a:defRPr/>
            </a:pPr>
            <a:r>
              <a:rPr lang="en-US" sz="1200" dirty="0">
                <a:solidFill>
                  <a:srgbClr val="000000"/>
                </a:solidFill>
                <a:effectLst/>
              </a:rPr>
              <a:t>2 festive celebration events (Chinese New Year, Hari Raya </a:t>
            </a:r>
            <a:r>
              <a:rPr lang="en-US" sz="1200" dirty="0" err="1">
                <a:solidFill>
                  <a:srgbClr val="000000"/>
                </a:solidFill>
                <a:effectLst/>
              </a:rPr>
              <a:t>Aidilfitri</a:t>
            </a:r>
            <a:r>
              <a:rPr lang="en-US" sz="1200" dirty="0">
                <a:solidFill>
                  <a:srgbClr val="000000"/>
                </a:solidFill>
                <a:effectLst/>
              </a:rPr>
              <a:t>, </a:t>
            </a:r>
            <a:r>
              <a:rPr lang="en-US" sz="1200" dirty="0" err="1">
                <a:solidFill>
                  <a:srgbClr val="000000"/>
                </a:solidFill>
                <a:effectLst/>
              </a:rPr>
              <a:t>Gawai</a:t>
            </a:r>
            <a:r>
              <a:rPr lang="en-US" sz="1200" dirty="0">
                <a:solidFill>
                  <a:srgbClr val="000000"/>
                </a:solidFill>
                <a:effectLst/>
              </a:rPr>
              <a:t>/</a:t>
            </a:r>
            <a:r>
              <a:rPr lang="en-US" sz="1200" dirty="0" err="1">
                <a:solidFill>
                  <a:srgbClr val="000000"/>
                </a:solidFill>
                <a:effectLst/>
              </a:rPr>
              <a:t>Kaamatan</a:t>
            </a:r>
            <a:r>
              <a:rPr lang="en-US" sz="1200" dirty="0">
                <a:solidFill>
                  <a:srgbClr val="000000"/>
                </a:solidFill>
                <a:effectLst/>
              </a:rPr>
              <a:t>, Deepavali and Christmas) based on the demographic of homes/occupants</a:t>
            </a:r>
            <a:r>
              <a:rPr lang="en-US" sz="1200" dirty="0">
                <a:solidFill>
                  <a:srgbClr val="000000"/>
                </a:solidFill>
              </a:rPr>
              <a:t>.</a:t>
            </a:r>
            <a:endParaRPr lang="en-US" sz="1200" dirty="0">
              <a:solidFill>
                <a:srgbClr val="000000"/>
              </a:solidFill>
              <a:effectLst/>
            </a:endParaRPr>
          </a:p>
          <a:p>
            <a:pPr marL="403225" lvl="1" indent="-174625" algn="just">
              <a:buClr>
                <a:srgbClr val="000000"/>
              </a:buClr>
              <a:buFont typeface="Wingdings" panose="05000000000000000000" pitchFamily="2" charset="2"/>
              <a:buChar char="Ø"/>
              <a:defRPr/>
            </a:pPr>
            <a:r>
              <a:rPr lang="en-US" sz="1200" dirty="0">
                <a:solidFill>
                  <a:srgbClr val="000000"/>
                </a:solidFill>
              </a:rPr>
              <a:t>Additionally, Home may host a Welcoming Ceremony (for signing of agreement) and a Closing Ceremony (after approval of final report).</a:t>
            </a:r>
            <a:endParaRPr lang="en-US" sz="1200" dirty="0">
              <a:solidFill>
                <a:srgbClr val="000000"/>
              </a:solidFill>
              <a:effectLst/>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solidFill>
                  <a:srgbClr val="000000"/>
                </a:solidFill>
              </a:rPr>
              <a:t>The </a:t>
            </a:r>
            <a:r>
              <a:rPr lang="en-US" sz="1200" dirty="0">
                <a:solidFill>
                  <a:srgbClr val="000000"/>
                </a:solidFill>
                <a:effectLst/>
              </a:rPr>
              <a:t>budget for </a:t>
            </a:r>
            <a:r>
              <a:rPr lang="en-US" sz="1200" dirty="0">
                <a:solidFill>
                  <a:srgbClr val="000000"/>
                </a:solidFill>
              </a:rPr>
              <a:t>each event </a:t>
            </a:r>
            <a:r>
              <a:rPr lang="en-US" sz="1200" dirty="0">
                <a:solidFill>
                  <a:srgbClr val="000000"/>
                </a:solidFill>
                <a:effectLst/>
              </a:rPr>
              <a:t>is RM150-RM200 per beneficiary including event hosting and catering cost. </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solidFill>
                  <a:srgbClr val="000000"/>
                </a:solidFill>
                <a:effectLst/>
              </a:rPr>
              <a:t>Home to host PETRONAS, local stakeholders (estimated at least 10 pax) for each event.</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solidFill>
                  <a:srgbClr val="000000"/>
                </a:solidFill>
                <a:effectLst/>
              </a:rPr>
              <a:t>Local community may be invited but subject to approval by Yayasan PETRONAS. </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solidFill>
                  <a:srgbClr val="000000"/>
                </a:solidFill>
              </a:rPr>
              <a:t>Yayasan PETRONAS branding to be visible at all times.</a:t>
            </a:r>
            <a:endParaRPr lang="en-US" sz="1200" dirty="0">
              <a:solidFill>
                <a:srgbClr val="000000"/>
              </a:solidFill>
              <a:effectLst/>
            </a:endParaRPr>
          </a:p>
        </p:txBody>
      </p:sp>
      <p:sp>
        <p:nvSpPr>
          <p:cNvPr id="48" name="TextBox 47">
            <a:extLst>
              <a:ext uri="{FF2B5EF4-FFF2-40B4-BE49-F238E27FC236}">
                <a16:creationId xmlns:a16="http://schemas.microsoft.com/office/drawing/2014/main" id="{F909A37A-7B55-4E81-AB33-72A365F8ECBC}"/>
              </a:ext>
            </a:extLst>
          </p:cNvPr>
          <p:cNvSpPr txBox="1"/>
          <p:nvPr/>
        </p:nvSpPr>
        <p:spPr>
          <a:xfrm>
            <a:off x="3269755" y="3949304"/>
            <a:ext cx="8173619" cy="461665"/>
          </a:xfrm>
          <a:prstGeom prst="rect">
            <a:avLst/>
          </a:prstGeom>
          <a:noFill/>
        </p:spPr>
        <p:txBody>
          <a:bodyPr wrap="square">
            <a:spAutoFit/>
          </a:bodyPr>
          <a:lstStyle/>
          <a:p>
            <a:pPr marL="169863" indent="-169863" fontAlgn="auto">
              <a:buFont typeface="Arial" panose="020B0604020202020204" pitchFamily="34" charset="0"/>
              <a:buChar char="•"/>
            </a:pPr>
            <a:r>
              <a:rPr lang="en-US" sz="1200" b="0" dirty="0">
                <a:solidFill>
                  <a:srgbClr val="000000"/>
                </a:solidFill>
                <a:effectLst/>
                <a:latin typeface="+mj-lt"/>
              </a:rPr>
              <a:t>Purchases involving alcohol and tobacco or gambling activities during the celebration. </a:t>
            </a:r>
          </a:p>
          <a:p>
            <a:pPr marL="169863" indent="-169863" fontAlgn="auto">
              <a:buFont typeface="Arial" panose="020B0604020202020204" pitchFamily="34" charset="0"/>
              <a:buChar char="•"/>
            </a:pPr>
            <a:r>
              <a:rPr lang="en-US" sz="1200" b="0" dirty="0">
                <a:solidFill>
                  <a:srgbClr val="000000"/>
                </a:solidFill>
                <a:effectLst/>
                <a:latin typeface="+mj-lt"/>
              </a:rPr>
              <a:t>Involvement of any religious causes or </a:t>
            </a:r>
            <a:r>
              <a:rPr lang="en-US" sz="1200" b="0" dirty="0" err="1">
                <a:solidFill>
                  <a:srgbClr val="000000"/>
                </a:solidFill>
                <a:effectLst/>
                <a:latin typeface="+mj-lt"/>
              </a:rPr>
              <a:t>organisations</a:t>
            </a:r>
            <a:r>
              <a:rPr lang="en-US" sz="1200" b="0" dirty="0">
                <a:solidFill>
                  <a:srgbClr val="000000"/>
                </a:solidFill>
                <a:effectLst/>
                <a:latin typeface="+mj-lt"/>
              </a:rPr>
              <a:t> during the event.</a:t>
            </a:r>
          </a:p>
        </p:txBody>
      </p:sp>
      <p:sp>
        <p:nvSpPr>
          <p:cNvPr id="50" name="TextBox 49">
            <a:extLst>
              <a:ext uri="{FF2B5EF4-FFF2-40B4-BE49-F238E27FC236}">
                <a16:creationId xmlns:a16="http://schemas.microsoft.com/office/drawing/2014/main" id="{F929CB0B-B19C-4431-81A3-1FEAEF9C5C73}"/>
              </a:ext>
            </a:extLst>
          </p:cNvPr>
          <p:cNvSpPr txBox="1"/>
          <p:nvPr/>
        </p:nvSpPr>
        <p:spPr>
          <a:xfrm>
            <a:off x="3269755" y="5657922"/>
            <a:ext cx="8318084" cy="461665"/>
          </a:xfrm>
          <a:prstGeom prst="rect">
            <a:avLst/>
          </a:prstGeom>
          <a:noFill/>
        </p:spPr>
        <p:txBody>
          <a:bodyPr wrap="square">
            <a:spAutoFit/>
          </a:bodyPr>
          <a:lstStyle/>
          <a:p>
            <a:pPr marL="169863" indent="-169863" fontAlgn="auto">
              <a:buFont typeface="Arial" panose="020B0604020202020204" pitchFamily="34" charset="0"/>
              <a:buChar char="•"/>
            </a:pPr>
            <a:r>
              <a:rPr lang="en-US" sz="1200" b="0" dirty="0">
                <a:solidFill>
                  <a:srgbClr val="000000"/>
                </a:solidFill>
                <a:effectLst/>
                <a:latin typeface="+mj-lt"/>
              </a:rPr>
              <a:t>Host 2 festive celebration events at Home.</a:t>
            </a:r>
          </a:p>
          <a:p>
            <a:pPr marL="169863" indent="-169863" fontAlgn="auto">
              <a:buFont typeface="Arial" panose="020B0604020202020204" pitchFamily="34" charset="0"/>
              <a:buChar char="•"/>
            </a:pPr>
            <a:r>
              <a:rPr lang="en-US" sz="1200" b="0" dirty="0">
                <a:solidFill>
                  <a:srgbClr val="000000"/>
                </a:solidFill>
                <a:effectLst/>
                <a:latin typeface="+mj-lt"/>
              </a:rPr>
              <a:t>Social Media posting / tag YP on the celebrations and events (if any). </a:t>
            </a:r>
          </a:p>
        </p:txBody>
      </p:sp>
      <p:grpSp>
        <p:nvGrpSpPr>
          <p:cNvPr id="21" name="Group 20">
            <a:extLst>
              <a:ext uri="{FF2B5EF4-FFF2-40B4-BE49-F238E27FC236}">
                <a16:creationId xmlns:a16="http://schemas.microsoft.com/office/drawing/2014/main" id="{13367EC2-9228-4B46-8295-A8E44CA07366}"/>
              </a:ext>
            </a:extLst>
          </p:cNvPr>
          <p:cNvGrpSpPr/>
          <p:nvPr/>
        </p:nvGrpSpPr>
        <p:grpSpPr>
          <a:xfrm>
            <a:off x="748626" y="2742802"/>
            <a:ext cx="1904634" cy="1622000"/>
            <a:chOff x="8947647" y="3365982"/>
            <a:chExt cx="1904634" cy="1622000"/>
          </a:xfrm>
        </p:grpSpPr>
        <p:pic>
          <p:nvPicPr>
            <p:cNvPr id="22" name="Graphic 12" descr="Balloons with solid fill">
              <a:extLst>
                <a:ext uri="{FF2B5EF4-FFF2-40B4-BE49-F238E27FC236}">
                  <a16:creationId xmlns:a16="http://schemas.microsoft.com/office/drawing/2014/main" id="{DD33C5C9-183D-43B0-B5EB-E71045CE3F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2022" y="3577590"/>
              <a:ext cx="747260" cy="732159"/>
            </a:xfrm>
            <a:prstGeom prst="rect">
              <a:avLst/>
            </a:prstGeom>
          </p:spPr>
        </p:pic>
        <p:sp>
          <p:nvSpPr>
            <p:cNvPr id="24" name="Oval 23">
              <a:extLst>
                <a:ext uri="{FF2B5EF4-FFF2-40B4-BE49-F238E27FC236}">
                  <a16:creationId xmlns:a16="http://schemas.microsoft.com/office/drawing/2014/main" id="{7B1753F9-4CA1-4BBA-BAA1-166C7476913B}"/>
                </a:ext>
              </a:extLst>
            </p:cNvPr>
            <p:cNvSpPr/>
            <p:nvPr/>
          </p:nvSpPr>
          <p:spPr>
            <a:xfrm>
              <a:off x="9453892" y="3365982"/>
              <a:ext cx="1203520" cy="12011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
              <a:extLst>
                <a:ext uri="{FF2B5EF4-FFF2-40B4-BE49-F238E27FC236}">
                  <a16:creationId xmlns:a16="http://schemas.microsoft.com/office/drawing/2014/main" id="{3F4F7CAE-6499-443D-AA51-E52DB905BA72}"/>
                </a:ext>
              </a:extLst>
            </p:cNvPr>
            <p:cNvSpPr txBox="1"/>
            <p:nvPr/>
          </p:nvSpPr>
          <p:spPr>
            <a:xfrm>
              <a:off x="9313407" y="4680205"/>
              <a:ext cx="1538874" cy="307777"/>
            </a:xfrm>
            <a:prstGeom prst="rect">
              <a:avLst/>
            </a:prstGeom>
            <a:solidFill>
              <a:srgbClr val="00206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1200" cap="none" spc="0" normalizeH="0" baseline="0" noProof="0">
                  <a:ln>
                    <a:noFill/>
                  </a:ln>
                  <a:solidFill>
                    <a:srgbClr val="FFFFFF"/>
                  </a:solidFill>
                  <a:effectLst/>
                  <a:uLnTx/>
                  <a:uFillTx/>
                  <a:latin typeface="Arial"/>
                  <a:cs typeface="Arial"/>
                  <a:sym typeface="Arial"/>
                </a:rPr>
                <a:t>Celebration</a:t>
              </a:r>
            </a:p>
          </p:txBody>
        </p:sp>
        <p:sp>
          <p:nvSpPr>
            <p:cNvPr id="26" name="Oval 25">
              <a:extLst>
                <a:ext uri="{FF2B5EF4-FFF2-40B4-BE49-F238E27FC236}">
                  <a16:creationId xmlns:a16="http://schemas.microsoft.com/office/drawing/2014/main" id="{9D43FEB2-3D8A-4439-8BBC-4B2DDEB583F2}"/>
                </a:ext>
              </a:extLst>
            </p:cNvPr>
            <p:cNvSpPr/>
            <p:nvPr/>
          </p:nvSpPr>
          <p:spPr>
            <a:xfrm>
              <a:off x="8947647" y="4615528"/>
              <a:ext cx="365760" cy="36453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rPr>
                <a:t>3</a:t>
              </a:r>
            </a:p>
          </p:txBody>
        </p:sp>
      </p:grpSp>
      <p:sp>
        <p:nvSpPr>
          <p:cNvPr id="90" name="BJPseudoFooter">
            <a:extLst>
              <a:ext uri="{FF2B5EF4-FFF2-40B4-BE49-F238E27FC236}">
                <a16:creationId xmlns:a16="http://schemas.microsoft.com/office/drawing/2014/main" id="{B8FE05D9-EEB8-4B81-8578-6B8D94002EE9}"/>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32590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A0C45-7C01-4A1C-9335-785A8D138CDB}"/>
              </a:ext>
            </a:extLst>
          </p:cNvPr>
          <p:cNvSpPr>
            <a:spLocks noGrp="1"/>
          </p:cNvSpPr>
          <p:nvPr>
            <p:ph type="title"/>
          </p:nvPr>
        </p:nvSpPr>
        <p:spPr>
          <a:xfrm>
            <a:off x="528637" y="203104"/>
            <a:ext cx="11147425" cy="637880"/>
          </a:xfrm>
        </p:spPr>
        <p:txBody>
          <a:bodyPr/>
          <a:lstStyle/>
          <a:p>
            <a:pPr algn="ctr"/>
            <a:r>
              <a:rPr lang="en-US"/>
              <a:t>Timeline </a:t>
            </a:r>
            <a:r>
              <a:rPr lang="en-US" err="1"/>
              <a:t>Sentuhan</a:t>
            </a:r>
            <a:r>
              <a:rPr lang="en-US"/>
              <a:t> Kasih Homes</a:t>
            </a:r>
          </a:p>
        </p:txBody>
      </p:sp>
      <p:graphicFrame>
        <p:nvGraphicFramePr>
          <p:cNvPr id="74" name="Table 13">
            <a:extLst>
              <a:ext uri="{FF2B5EF4-FFF2-40B4-BE49-F238E27FC236}">
                <a16:creationId xmlns:a16="http://schemas.microsoft.com/office/drawing/2014/main" id="{69A003AC-1E3E-45A2-BC61-98EE2468C700}"/>
              </a:ext>
            </a:extLst>
          </p:cNvPr>
          <p:cNvGraphicFramePr>
            <a:graphicFrameLocks noGrp="1"/>
          </p:cNvGraphicFramePr>
          <p:nvPr>
            <p:extLst>
              <p:ext uri="{D42A27DB-BD31-4B8C-83A1-F6EECF244321}">
                <p14:modId xmlns:p14="http://schemas.microsoft.com/office/powerpoint/2010/main" val="2786600057"/>
              </p:ext>
            </p:extLst>
          </p:nvPr>
        </p:nvGraphicFramePr>
        <p:xfrm>
          <a:off x="1026011" y="888044"/>
          <a:ext cx="10558016" cy="4125969"/>
        </p:xfrm>
        <a:graphic>
          <a:graphicData uri="http://schemas.openxmlformats.org/drawingml/2006/table">
            <a:tbl>
              <a:tblPr firstRow="1" bandRow="1">
                <a:tableStyleId>{2D5ABB26-0587-4C30-8999-92F81FD0307C}</a:tableStyleId>
              </a:tblPr>
              <a:tblGrid>
                <a:gridCol w="2799072">
                  <a:extLst>
                    <a:ext uri="{9D8B030D-6E8A-4147-A177-3AD203B41FA5}">
                      <a16:colId xmlns:a16="http://schemas.microsoft.com/office/drawing/2014/main" val="1831201001"/>
                    </a:ext>
                  </a:extLst>
                </a:gridCol>
                <a:gridCol w="327914">
                  <a:extLst>
                    <a:ext uri="{9D8B030D-6E8A-4147-A177-3AD203B41FA5}">
                      <a16:colId xmlns:a16="http://schemas.microsoft.com/office/drawing/2014/main" val="1755348155"/>
                    </a:ext>
                  </a:extLst>
                </a:gridCol>
                <a:gridCol w="325265">
                  <a:extLst>
                    <a:ext uri="{9D8B030D-6E8A-4147-A177-3AD203B41FA5}">
                      <a16:colId xmlns:a16="http://schemas.microsoft.com/office/drawing/2014/main" val="1840050485"/>
                    </a:ext>
                  </a:extLst>
                </a:gridCol>
                <a:gridCol w="325265">
                  <a:extLst>
                    <a:ext uri="{9D8B030D-6E8A-4147-A177-3AD203B41FA5}">
                      <a16:colId xmlns:a16="http://schemas.microsoft.com/office/drawing/2014/main" val="1307672151"/>
                    </a:ext>
                  </a:extLst>
                </a:gridCol>
                <a:gridCol w="338961">
                  <a:extLst>
                    <a:ext uri="{9D8B030D-6E8A-4147-A177-3AD203B41FA5}">
                      <a16:colId xmlns:a16="http://schemas.microsoft.com/office/drawing/2014/main" val="1232753714"/>
                    </a:ext>
                  </a:extLst>
                </a:gridCol>
                <a:gridCol w="338961">
                  <a:extLst>
                    <a:ext uri="{9D8B030D-6E8A-4147-A177-3AD203B41FA5}">
                      <a16:colId xmlns:a16="http://schemas.microsoft.com/office/drawing/2014/main" val="3668669105"/>
                    </a:ext>
                  </a:extLst>
                </a:gridCol>
                <a:gridCol w="338961">
                  <a:extLst>
                    <a:ext uri="{9D8B030D-6E8A-4147-A177-3AD203B41FA5}">
                      <a16:colId xmlns:a16="http://schemas.microsoft.com/office/drawing/2014/main" val="682801368"/>
                    </a:ext>
                  </a:extLst>
                </a:gridCol>
                <a:gridCol w="338961">
                  <a:extLst>
                    <a:ext uri="{9D8B030D-6E8A-4147-A177-3AD203B41FA5}">
                      <a16:colId xmlns:a16="http://schemas.microsoft.com/office/drawing/2014/main" val="2889913275"/>
                    </a:ext>
                  </a:extLst>
                </a:gridCol>
                <a:gridCol w="338961">
                  <a:extLst>
                    <a:ext uri="{9D8B030D-6E8A-4147-A177-3AD203B41FA5}">
                      <a16:colId xmlns:a16="http://schemas.microsoft.com/office/drawing/2014/main" val="132656784"/>
                    </a:ext>
                  </a:extLst>
                </a:gridCol>
                <a:gridCol w="5085695">
                  <a:extLst>
                    <a:ext uri="{9D8B030D-6E8A-4147-A177-3AD203B41FA5}">
                      <a16:colId xmlns:a16="http://schemas.microsoft.com/office/drawing/2014/main" val="785473205"/>
                    </a:ext>
                  </a:extLst>
                </a:gridCol>
              </a:tblGrid>
              <a:tr h="216909">
                <a:tc rowSpan="3">
                  <a:txBody>
                    <a:bodyPr/>
                    <a:lstStyle/>
                    <a:p>
                      <a:pPr lvl="0" algn="ctr">
                        <a:buNone/>
                      </a:pPr>
                      <a:r>
                        <a:rPr lang="en-US" sz="1200" b="1" i="0" u="none" strike="noStrike" noProof="0">
                          <a:solidFill>
                            <a:schemeClr val="bg1"/>
                          </a:solidFill>
                          <a:latin typeface="Arial"/>
                        </a:rPr>
                        <a:t>Key Activities </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tx2">
                        <a:lumMod val="75000"/>
                      </a:schemeClr>
                    </a:solidFill>
                  </a:tcPr>
                </a:tc>
                <a:tc gridSpan="8">
                  <a:txBody>
                    <a:bodyPr/>
                    <a:lstStyle/>
                    <a:p>
                      <a:pPr algn="ctr">
                        <a:buNone/>
                      </a:pPr>
                      <a:r>
                        <a:rPr lang="en-US" sz="1200">
                          <a:solidFill>
                            <a:schemeClr val="bg1"/>
                          </a:solidFill>
                        </a:rPr>
                        <a:t>Years</a:t>
                      </a:r>
                    </a:p>
                  </a:txBody>
                  <a:tcPr marL="0" marR="0" marT="0" marB="0" horzOverflow="overflow">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B1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a:r>
                        <a:rPr lang="en-US" sz="1200" b="1">
                          <a:solidFill>
                            <a:schemeClr val="bg1"/>
                          </a:solidFill>
                          <a:latin typeface="+mn-lt"/>
                        </a:rPr>
                        <a:t>Descriptions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543842518"/>
                  </a:ext>
                </a:extLst>
              </a:tr>
              <a:tr h="0">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u="none" strike="noStrike" cap="none">
                        <a:solidFill>
                          <a:schemeClr val="tx1"/>
                        </a:solidFill>
                        <a:latin typeface="Calibri"/>
                        <a:cs typeface="Calibri"/>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0" indent="0" algn="ctr">
                        <a:buFont typeface="Arial" panose="020B0604020202020204" pitchFamily="34" charset="0"/>
                        <a:buNone/>
                      </a:pPr>
                      <a:r>
                        <a:rPr lang="en-US" sz="1200">
                          <a:solidFill>
                            <a:schemeClr val="bg1"/>
                          </a:solidFill>
                          <a:latin typeface="+mn-lt"/>
                        </a:rPr>
                        <a:t>2022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marL="285750" indent="-285750">
                        <a:buFont typeface="Arial" panose="020B0604020202020204" pitchFamily="34" charset="0"/>
                        <a:buChar char="•"/>
                      </a:pPr>
                      <a:endParaRPr lang="en-US" sz="40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285750" indent="-285750">
                        <a:buFont typeface="Arial" panose="020B0604020202020204" pitchFamily="34" charset="0"/>
                        <a:buChar char="•"/>
                      </a:pPr>
                      <a:endParaRPr lang="en-US" sz="40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85750" indent="-285750">
                        <a:buFont typeface="Arial" panose="020B0604020202020204" pitchFamily="34" charset="0"/>
                        <a:buChar char="•"/>
                      </a:pPr>
                      <a:endParaRPr lang="en-US" sz="40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0" indent="0" algn="ctr">
                        <a:buFont typeface="Arial" panose="020B0604020202020204" pitchFamily="34" charset="0"/>
                        <a:buNone/>
                      </a:pPr>
                      <a:r>
                        <a:rPr lang="en-US" sz="1200">
                          <a:solidFill>
                            <a:schemeClr val="bg1"/>
                          </a:solidFill>
                          <a:latin typeface="+mn-lt"/>
                        </a:rPr>
                        <a:t>2023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marL="285750" indent="-285750">
                        <a:buFont typeface="Arial" panose="020B0604020202020204" pitchFamily="34" charset="0"/>
                        <a:buChar char="•"/>
                      </a:pPr>
                      <a:endParaRPr lang="en-US" sz="40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85750" indent="-285750">
                        <a:buFont typeface="Arial" panose="020B0604020202020204" pitchFamily="34" charset="0"/>
                        <a:buChar char="•"/>
                      </a:pPr>
                      <a:endParaRPr lang="en-US" sz="40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285750" indent="-285750">
                        <a:buFont typeface="Arial" panose="020B0604020202020204" pitchFamily="34" charset="0"/>
                        <a:buChar char="•"/>
                      </a:pPr>
                      <a:endParaRPr lang="en-US" sz="40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Arial" panose="020B0604020202020204" pitchFamily="34" charset="0"/>
                        <a:buChar char="•"/>
                      </a:pPr>
                      <a:endParaRPr lang="en-US" sz="110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3991011"/>
                  </a:ext>
                </a:extLst>
              </a:tr>
              <a:tr h="731520">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u="none" strike="noStrike" cap="none">
                        <a:solidFill>
                          <a:schemeClr val="tx1"/>
                        </a:solidFill>
                        <a:latin typeface="Calibri"/>
                        <a:cs typeface="Calibri"/>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a:solidFill>
                            <a:srgbClr val="000000"/>
                          </a:solidFill>
                          <a:latin typeface="+mn-lt"/>
                        </a:rPr>
                        <a:t>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a:solidFill>
                            <a:srgbClr val="000000"/>
                          </a:solidFill>
                          <a:latin typeface="+mn-lt"/>
                        </a:rPr>
                        <a:t>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a:solidFill>
                            <a:srgbClr val="000000"/>
                          </a:solidFill>
                          <a:latin typeface="+mn-lt"/>
                        </a:rPr>
                        <a:t>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a:solidFill>
                            <a:srgbClr val="000000"/>
                          </a:solidFill>
                          <a:latin typeface="+mn-lt"/>
                        </a:rPr>
                        <a:t>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a:solidFill>
                            <a:srgbClr val="000000"/>
                          </a:solidFill>
                          <a:latin typeface="+mn-lt"/>
                        </a:rPr>
                        <a:t>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a:solidFill>
                            <a:srgbClr val="000000"/>
                          </a:solidFill>
                          <a:latin typeface="+mn-lt"/>
                        </a:rPr>
                        <a:t>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a:solidFill>
                            <a:srgbClr val="000000"/>
                          </a:solidFill>
                          <a:latin typeface="+mn-lt"/>
                        </a:rPr>
                        <a:t>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a:solidFill>
                            <a:srgbClr val="000000"/>
                          </a:solidFill>
                          <a:latin typeface="+mn-lt"/>
                        </a:rPr>
                        <a:t>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Arial" panose="020B0604020202020204" pitchFamily="34" charset="0"/>
                        <a:buChar char="•"/>
                      </a:pPr>
                      <a:endParaRPr lang="en-US" sz="110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703095"/>
                  </a:ext>
                </a:extLst>
              </a:tr>
              <a:tr h="731520">
                <a:tc>
                  <a:txBody>
                    <a:bodyPr/>
                    <a:lstStyle/>
                    <a:p>
                      <a:pPr algn="l"/>
                      <a:r>
                        <a:rPr lang="en-US" sz="1200" b="1">
                          <a:solidFill>
                            <a:srgbClr val="0070C0"/>
                          </a:solidFill>
                          <a:latin typeface="+mn-lt"/>
                        </a:rPr>
                        <a:t>Selection of Welfare Homes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Tx/>
                        <a:buFont typeface="Arial"/>
                        <a:buNone/>
                      </a:pPr>
                      <a:r>
                        <a:rPr lang="en-US" sz="1200">
                          <a:solidFill>
                            <a:srgbClr val="000000"/>
                          </a:solidFill>
                          <a:latin typeface="+mj-lt"/>
                        </a:rPr>
                        <a:t>Selection of welfare homes and signing of funding agreement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918821"/>
                  </a:ext>
                </a:extLst>
              </a:tr>
              <a:tr h="731520">
                <a:tc>
                  <a:txBody>
                    <a:bodyPr/>
                    <a:lstStyle/>
                    <a:p>
                      <a:pPr algn="l"/>
                      <a:r>
                        <a:rPr lang="en-US" sz="1200" b="1">
                          <a:solidFill>
                            <a:srgbClr val="0070C0"/>
                          </a:solidFill>
                          <a:latin typeface="+mn-lt"/>
                        </a:rPr>
                        <a:t>Implementation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a:solidFill>
                            <a:srgbClr val="000000"/>
                          </a:solidFill>
                          <a:effectLst/>
                          <a:latin typeface="+mn-lt"/>
                          <a:ea typeface="+mn-ea"/>
                          <a:cs typeface="+mn-cs"/>
                        </a:rPr>
                        <a:t>Implementation of programme will begin as soon as </a:t>
                      </a:r>
                      <a:r>
                        <a:rPr lang="en-MY" sz="1200" b="0" i="0" u="none" strike="noStrike" kern="1200" cap="none">
                          <a:solidFill>
                            <a:srgbClr val="000000"/>
                          </a:solidFill>
                          <a:effectLst/>
                          <a:latin typeface="+mn-lt"/>
                          <a:ea typeface="+mn-ea"/>
                          <a:cs typeface="+mn-cs"/>
                        </a:rPr>
                        <a:t>agreement is signed</a:t>
                      </a:r>
                      <a:endParaRPr lang="en-US" sz="1200" kern="1200">
                        <a:solidFill>
                          <a:srgbClr val="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6596099"/>
                  </a:ext>
                </a:extLst>
              </a:tr>
              <a:tr h="731520">
                <a:tc>
                  <a:txBody>
                    <a:bodyPr/>
                    <a:lstStyle/>
                    <a:p>
                      <a:pPr algn="l"/>
                      <a:r>
                        <a:rPr lang="en-US" sz="1200" b="1">
                          <a:solidFill>
                            <a:srgbClr val="0070C0"/>
                          </a:solidFill>
                          <a:latin typeface="+mn-lt"/>
                        </a:rPr>
                        <a:t>Exit Strategy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a:lnSpc>
                          <a:spcPct val="100000"/>
                        </a:lnSpc>
                        <a:spcBef>
                          <a:spcPts val="0"/>
                        </a:spcBef>
                        <a:spcAft>
                          <a:spcPts val="0"/>
                        </a:spcAft>
                        <a:buNone/>
                      </a:pPr>
                      <a:r>
                        <a:rPr lang="en-US" sz="1200" b="0" i="0" u="none" strike="noStrike" cap="none" noProof="0">
                          <a:solidFill>
                            <a:srgbClr val="000000"/>
                          </a:solidFill>
                          <a:effectLst/>
                          <a:latin typeface="+mj-lt"/>
                        </a:rPr>
                        <a:t>6 months monitoring period of self-sustaining initiatives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0450603"/>
                  </a:ext>
                </a:extLst>
              </a:tr>
              <a:tr h="731520">
                <a:tc>
                  <a:txBody>
                    <a:bodyPr/>
                    <a:lstStyle/>
                    <a:p>
                      <a:pPr algn="l"/>
                      <a:r>
                        <a:rPr lang="en-US" sz="1200" b="1">
                          <a:solidFill>
                            <a:schemeClr val="accent3">
                              <a:lumMod val="50000"/>
                            </a:schemeClr>
                          </a:solidFill>
                          <a:latin typeface="+mn-lt"/>
                        </a:rPr>
                        <a:t>Contribution and Festive Celebration Element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endParaRPr lang="en-US" sz="120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indent="-285750">
                        <a:buFont typeface="Arial" panose="020B0604020202020204" pitchFamily="34" charset="0"/>
                        <a:buChar char="•"/>
                      </a:pPr>
                      <a:endParaRPr lang="en-US" sz="1200">
                        <a:solidFill>
                          <a:schemeClr val="bg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Sans-Serif"/>
                        <a:buNone/>
                      </a:pPr>
                      <a:r>
                        <a:rPr lang="en-US" sz="1200" b="0" i="0" u="none" strike="noStrike" cap="none" noProof="0">
                          <a:solidFill>
                            <a:srgbClr val="000000"/>
                          </a:solidFill>
                          <a:effectLst/>
                          <a:latin typeface="+mn-lt"/>
                        </a:rPr>
                        <a:t>Hosting of events based on the demography of occupants (welcoming ceremony, 2 festive celebrations and closing ceremony) and contributions may take place at any time throughout the programme duration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8529496"/>
                  </a:ext>
                </a:extLst>
              </a:tr>
            </a:tbl>
          </a:graphicData>
        </a:graphic>
      </p:graphicFrame>
      <p:sp>
        <p:nvSpPr>
          <p:cNvPr id="2" name="Star: 5 Points 1">
            <a:extLst>
              <a:ext uri="{FF2B5EF4-FFF2-40B4-BE49-F238E27FC236}">
                <a16:creationId xmlns:a16="http://schemas.microsoft.com/office/drawing/2014/main" id="{BEF4A302-0392-4E1E-A734-C6E8FF80920D}"/>
              </a:ext>
            </a:extLst>
          </p:cNvPr>
          <p:cNvSpPr/>
          <p:nvPr/>
        </p:nvSpPr>
        <p:spPr>
          <a:xfrm>
            <a:off x="4803866" y="3086139"/>
            <a:ext cx="320040" cy="31568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CB98E802-CD6E-450E-B409-371DD4EAF7EC}"/>
              </a:ext>
            </a:extLst>
          </p:cNvPr>
          <p:cNvSpPr/>
          <p:nvPr/>
        </p:nvSpPr>
        <p:spPr>
          <a:xfrm>
            <a:off x="6152606" y="3086139"/>
            <a:ext cx="320040" cy="315686"/>
          </a:xfrm>
          <a:prstGeom prst="star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1BDD777B-8161-4791-B269-54FAA0E2A06A}"/>
              </a:ext>
            </a:extLst>
          </p:cNvPr>
          <p:cNvSpPr/>
          <p:nvPr/>
        </p:nvSpPr>
        <p:spPr>
          <a:xfrm>
            <a:off x="2002971" y="6303435"/>
            <a:ext cx="182880" cy="18288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533FA5-3AF8-4665-9379-340E3367B572}"/>
              </a:ext>
            </a:extLst>
          </p:cNvPr>
          <p:cNvSpPr txBox="1"/>
          <p:nvPr/>
        </p:nvSpPr>
        <p:spPr>
          <a:xfrm>
            <a:off x="2241368" y="6256375"/>
            <a:ext cx="2035629" cy="276999"/>
          </a:xfrm>
          <a:prstGeom prst="rect">
            <a:avLst/>
          </a:prstGeom>
          <a:noFill/>
        </p:spPr>
        <p:txBody>
          <a:bodyPr wrap="square" rtlCol="0">
            <a:spAutoFit/>
          </a:bodyPr>
          <a:lstStyle/>
          <a:p>
            <a:r>
              <a:rPr lang="en-US" sz="1200"/>
              <a:t>Welcoming ceremony</a:t>
            </a:r>
          </a:p>
        </p:txBody>
      </p:sp>
      <p:sp>
        <p:nvSpPr>
          <p:cNvPr id="12" name="Star: 5 Points 11">
            <a:extLst>
              <a:ext uri="{FF2B5EF4-FFF2-40B4-BE49-F238E27FC236}">
                <a16:creationId xmlns:a16="http://schemas.microsoft.com/office/drawing/2014/main" id="{80059D51-0CFA-4B17-B2EB-C60B2008361F}"/>
              </a:ext>
            </a:extLst>
          </p:cNvPr>
          <p:cNvSpPr/>
          <p:nvPr/>
        </p:nvSpPr>
        <p:spPr>
          <a:xfrm>
            <a:off x="4038600" y="6303435"/>
            <a:ext cx="182880" cy="182880"/>
          </a:xfrm>
          <a:prstGeom prst="star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6B0D00-CB6D-475A-A8E4-1928B1AB5933}"/>
              </a:ext>
            </a:extLst>
          </p:cNvPr>
          <p:cNvSpPr txBox="1"/>
          <p:nvPr/>
        </p:nvSpPr>
        <p:spPr>
          <a:xfrm>
            <a:off x="4276997" y="6256375"/>
            <a:ext cx="2035629" cy="276999"/>
          </a:xfrm>
          <a:prstGeom prst="rect">
            <a:avLst/>
          </a:prstGeom>
          <a:noFill/>
        </p:spPr>
        <p:txBody>
          <a:bodyPr wrap="square" rtlCol="0">
            <a:spAutoFit/>
          </a:bodyPr>
          <a:lstStyle/>
          <a:p>
            <a:r>
              <a:rPr lang="en-US" sz="1200"/>
              <a:t>Closing ceremony</a:t>
            </a:r>
          </a:p>
        </p:txBody>
      </p:sp>
      <p:sp>
        <p:nvSpPr>
          <p:cNvPr id="14" name="Slide Number Placeholder 2">
            <a:extLst>
              <a:ext uri="{FF2B5EF4-FFF2-40B4-BE49-F238E27FC236}">
                <a16:creationId xmlns:a16="http://schemas.microsoft.com/office/drawing/2014/main" id="{8D11F02E-B2F1-4D2C-B677-CA327BD07D2D}"/>
              </a:ext>
            </a:extLst>
          </p:cNvPr>
          <p:cNvSpPr txBox="1">
            <a:spLocks/>
          </p:cNvSpPr>
          <p:nvPr/>
        </p:nvSpPr>
        <p:spPr>
          <a:xfrm>
            <a:off x="11491993" y="6278353"/>
            <a:ext cx="184069" cy="365125"/>
          </a:xfrm>
          <a:prstGeom prst="rect">
            <a:avLst/>
          </a:prstGeom>
        </p:spPr>
        <p:txBody>
          <a:bodyPr lIns="46800" rIns="0" anchor="ctr" anchorCtr="0"/>
          <a:lstStyle>
            <a:defPPr>
              <a:defRPr lang="en-US"/>
            </a:defPPr>
            <a:lvl1pPr marL="0" algn="r" defTabSz="914400" rtl="0" eaLnBrk="1" latinLnBrk="0" hangingPunct="1">
              <a:defRPr sz="800" kern="1200">
                <a:solidFill>
                  <a:srgbClr val="00B1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5E21E-DEBA-8F42-9C16-77733D726770}" type="slidenum">
              <a:rPr lang="en-US" smtClean="0"/>
              <a:pPr/>
              <a:t>8</a:t>
            </a:fld>
            <a:endParaRPr lang="en-US">
              <a:latin typeface="Arial" panose="020B0604020202020204"/>
            </a:endParaRPr>
          </a:p>
        </p:txBody>
      </p:sp>
      <p:sp>
        <p:nvSpPr>
          <p:cNvPr id="85" name="BJPseudoFooter">
            <a:extLst>
              <a:ext uri="{FF2B5EF4-FFF2-40B4-BE49-F238E27FC236}">
                <a16:creationId xmlns:a16="http://schemas.microsoft.com/office/drawing/2014/main" id="{4BD9FADE-0592-46A5-A8DA-D450CDB1997E}"/>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61453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869E5E-CA8A-4BEC-B1EF-6580FA0F6D0D}"/>
              </a:ext>
            </a:extLst>
          </p:cNvPr>
          <p:cNvSpPr>
            <a:spLocks noGrp="1"/>
          </p:cNvSpPr>
          <p:nvPr>
            <p:ph type="sldNum" sz="quarter" idx="12"/>
          </p:nvPr>
        </p:nvSpPr>
        <p:spPr>
          <a:xfrm>
            <a:off x="11491993" y="6278353"/>
            <a:ext cx="184069" cy="365125"/>
          </a:xfrm>
          <a:prstGeom prst="rect">
            <a:avLst/>
          </a:prstGeom>
        </p:spPr>
        <p:txBody>
          <a:bodyPr lIns="46800" rIns="0" anchor="ctr" anchorCtr="0"/>
          <a:lstStyle>
            <a:defPPr>
              <a:defRPr lang="en-US"/>
            </a:defPPr>
            <a:lvl1pPr marL="0" algn="r" defTabSz="914400" rtl="0" eaLnBrk="1" latinLnBrk="0" hangingPunct="1">
              <a:defRPr sz="800" kern="1200">
                <a:solidFill>
                  <a:srgbClr val="00B1A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95E21E-DEBA-8F42-9C16-77733D726770}"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00B1A9"/>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F9F0A650-4EA2-4F87-A333-545EB1311709}"/>
              </a:ext>
            </a:extLst>
          </p:cNvPr>
          <p:cNvSpPr>
            <a:spLocks noGrp="1"/>
          </p:cNvSpPr>
          <p:nvPr>
            <p:ph type="title"/>
          </p:nvPr>
        </p:nvSpPr>
        <p:spPr/>
        <p:txBody>
          <a:bodyPr/>
          <a:lstStyle/>
          <a:p>
            <a:r>
              <a:rPr lang="en-US" dirty="0"/>
              <a:t>Proposal Format and Content</a:t>
            </a:r>
            <a:br>
              <a:rPr lang="en-US" dirty="0"/>
            </a:br>
            <a:endParaRPr lang="en-US" dirty="0"/>
          </a:p>
        </p:txBody>
      </p:sp>
      <p:sp>
        <p:nvSpPr>
          <p:cNvPr id="20" name="Text Placeholder 2">
            <a:extLst>
              <a:ext uri="{FF2B5EF4-FFF2-40B4-BE49-F238E27FC236}">
                <a16:creationId xmlns:a16="http://schemas.microsoft.com/office/drawing/2014/main" id="{F5E73436-86C3-47B9-8E62-338F48E08EFC}"/>
              </a:ext>
            </a:extLst>
          </p:cNvPr>
          <p:cNvSpPr txBox="1">
            <a:spLocks/>
          </p:cNvSpPr>
          <p:nvPr/>
        </p:nvSpPr>
        <p:spPr>
          <a:xfrm>
            <a:off x="751114" y="1101317"/>
            <a:ext cx="10689771" cy="555931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3C38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latin typeface="Arial"/>
                <a:cs typeface="Arial"/>
              </a:rPr>
              <a:t>Proposal must include the following but not limited to:</a:t>
            </a:r>
            <a:endParaRPr lang="en-US" sz="1400" dirty="0"/>
          </a:p>
          <a:p>
            <a:pPr marL="342900" indent="-342900" algn="just">
              <a:buFont typeface="Arial" panose="020B0604020202020204" pitchFamily="34" charset="0"/>
              <a:buAutoNum type="arabicPeriod"/>
            </a:pPr>
            <a:r>
              <a:rPr lang="en-US" sz="1400" dirty="0"/>
              <a:t>Detailed plan for every initiative including </a:t>
            </a:r>
            <a:r>
              <a:rPr lang="en-US" sz="1400" b="1" dirty="0"/>
              <a:t>resources, estimated cost, timeline and tools/systems </a:t>
            </a:r>
            <a:r>
              <a:rPr lang="en-US" sz="1400" dirty="0"/>
              <a:t>to be applied based on template given.</a:t>
            </a:r>
          </a:p>
          <a:p>
            <a:pPr marL="342900" indent="-342900" algn="just">
              <a:buFont typeface="Arial" panose="020B0604020202020204" pitchFamily="34" charset="0"/>
              <a:buAutoNum type="arabicPeriod"/>
            </a:pPr>
            <a:r>
              <a:rPr lang="en-US" sz="1400" dirty="0"/>
              <a:t>Proposal should include the programme methodology (planning, implementation and monitoring), modules and detailed timeline.</a:t>
            </a:r>
          </a:p>
          <a:p>
            <a:pPr marL="342900" indent="-342900" algn="just">
              <a:buFont typeface="+mj-lt"/>
              <a:buAutoNum type="arabicPeriod" startAt="3"/>
            </a:pPr>
            <a:r>
              <a:rPr lang="en-US" sz="1400" dirty="0"/>
              <a:t>Details of the Project Manager and key individuals proposed for this project, their curriculum vitae and experience relevant to the field.</a:t>
            </a:r>
          </a:p>
          <a:p>
            <a:pPr marL="342900" indent="-342900" algn="just">
              <a:buFont typeface="Arial" panose="020B0604020202020204" pitchFamily="34" charset="0"/>
              <a:buAutoNum type="arabicPeriod" startAt="3"/>
            </a:pPr>
            <a:r>
              <a:rPr lang="en-US" sz="1400" dirty="0"/>
              <a:t>Homes</a:t>
            </a:r>
            <a:r>
              <a:rPr lang="en-US" sz="1400" b="1" dirty="0"/>
              <a:t> information </a:t>
            </a:r>
            <a:r>
              <a:rPr lang="en-US" sz="1400" dirty="0"/>
              <a:t>&amp; supporting </a:t>
            </a:r>
            <a:r>
              <a:rPr lang="en-US" sz="1400" b="1" dirty="0"/>
              <a:t>documents</a:t>
            </a:r>
            <a:r>
              <a:rPr lang="en-US" sz="1400" dirty="0"/>
              <a:t> such as: </a:t>
            </a:r>
          </a:p>
          <a:p>
            <a:pPr marL="984430" lvl="1" indent="-400050" algn="just">
              <a:buFont typeface="+mj-lt"/>
              <a:buAutoNum type="romanLcPeriod"/>
            </a:pPr>
            <a:r>
              <a:rPr lang="en-US" sz="1400" dirty="0"/>
              <a:t>Certificate of registration of the homes/society;</a:t>
            </a:r>
          </a:p>
          <a:p>
            <a:pPr marL="984430" lvl="1" indent="-400050" algn="just">
              <a:buFont typeface="+mj-lt"/>
              <a:buAutoNum type="romanLcPeriod"/>
            </a:pPr>
            <a:r>
              <a:rPr lang="en-US" sz="1400" dirty="0"/>
              <a:t>Confirmation of registration with JKM;</a:t>
            </a:r>
          </a:p>
          <a:p>
            <a:pPr marL="984430" lvl="1" indent="-400050" algn="just">
              <a:buFont typeface="+mj-lt"/>
              <a:buAutoNum type="romanLcPeriod"/>
            </a:pPr>
            <a:r>
              <a:rPr lang="en-US" sz="1400" dirty="0"/>
              <a:t>Brief background introduction to the organisation;</a:t>
            </a:r>
          </a:p>
          <a:p>
            <a:pPr marL="984430" lvl="1" indent="-400050" algn="just">
              <a:buFont typeface="+mj-lt"/>
              <a:buAutoNum type="romanLcPeriod"/>
            </a:pPr>
            <a:r>
              <a:rPr lang="en-US" sz="1400" dirty="0"/>
              <a:t>Organisation chart; and</a:t>
            </a:r>
          </a:p>
          <a:p>
            <a:pPr marL="984430" lvl="1" indent="-400050" algn="just">
              <a:buFont typeface="+mj-lt"/>
              <a:buAutoNum type="romanLcPeriod"/>
            </a:pPr>
            <a:r>
              <a:rPr lang="en-US" sz="1400" dirty="0"/>
              <a:t>Completed KYC Form (as linked on the website www.yayasanpetronas.com.my/skhomes-rfp).</a:t>
            </a:r>
          </a:p>
          <a:p>
            <a:pPr algn="just">
              <a:buFont typeface="+mj-lt"/>
              <a:buAutoNum type="arabicPeriod" startAt="3"/>
            </a:pPr>
            <a:r>
              <a:rPr lang="en-US" sz="1400" dirty="0"/>
              <a:t>Potential risk and mitigation of the programmes (refer Table 1) covering internal and external risks (financial, authorities, personnel, conflict of interest, security, corruption, loss or harm to project staff or materials).</a:t>
            </a:r>
          </a:p>
          <a:p>
            <a:pPr algn="just">
              <a:buFont typeface="+mj-lt"/>
              <a:buAutoNum type="arabicPeriod" startAt="3"/>
            </a:pPr>
            <a:r>
              <a:rPr lang="en-US" sz="1400" dirty="0"/>
              <a:t>Examples/testimonials of past experiences in similar programmes &amp; the impact of those programmes (refer Table 2).</a:t>
            </a:r>
          </a:p>
          <a:p>
            <a:pPr algn="just">
              <a:buFont typeface="+mj-lt"/>
              <a:buAutoNum type="arabicPeriod" startAt="3"/>
            </a:pPr>
            <a:r>
              <a:rPr lang="en-US" sz="1400" dirty="0"/>
              <a:t>Please refer to Table 3 and 4 for Guide on Budgeting, Milestone Payment and Deliverables.</a:t>
            </a:r>
          </a:p>
          <a:p>
            <a:pPr marL="0" indent="0" algn="just">
              <a:buNone/>
            </a:pPr>
            <a:endParaRPr lang="en-US" sz="1400" dirty="0"/>
          </a:p>
          <a:p>
            <a:pPr algn="just">
              <a:buFont typeface="+mj-lt"/>
              <a:buAutoNum type="arabicPeriod" startAt="3"/>
            </a:pPr>
            <a:endParaRPr lang="en-US" sz="1400" dirty="0"/>
          </a:p>
          <a:p>
            <a:pPr algn="just">
              <a:buFont typeface="+mj-lt"/>
              <a:buAutoNum type="arabicPeriod" startAt="3"/>
            </a:pPr>
            <a:endParaRPr lang="en-US" sz="1400" dirty="0"/>
          </a:p>
        </p:txBody>
      </p:sp>
      <p:sp>
        <p:nvSpPr>
          <p:cNvPr id="79" name="BJPseudoFooter">
            <a:extLst>
              <a:ext uri="{FF2B5EF4-FFF2-40B4-BE49-F238E27FC236}">
                <a16:creationId xmlns:a16="http://schemas.microsoft.com/office/drawing/2014/main" id="{ACDDB170-2D66-41AF-B195-4A858684C3D9}"/>
              </a:ext>
            </a:extLst>
          </p:cNvPr>
          <p:cNvSpPr txBox="1"/>
          <p:nvPr>
            <p:custDataLst>
              <p:tags r:id="rId1"/>
            </p:custDataLst>
          </p:nvPr>
        </p:nvSpPr>
        <p:spPr>
          <a:xfrm>
            <a:off x="127000" y="66733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3411680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15_PETRO_PPT_4by3" id="{7B61F05C-DF00-4E02-9EAE-21C58C1A8DCD}" vid="{8D32E943-8944-48A1-8015-7890F9DAD86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TRONAS template ">
  <a:themeElements>
    <a:clrScheme name="PETRONAS">
      <a:dk1>
        <a:srgbClr val="000000"/>
      </a:dk1>
      <a:lt1>
        <a:srgbClr val="FFFFFF"/>
      </a:lt1>
      <a:dk2>
        <a:srgbClr val="00B1A9"/>
      </a:dk2>
      <a:lt2>
        <a:srgbClr val="DFDEDE"/>
      </a:lt2>
      <a:accent1>
        <a:srgbClr val="20419A"/>
      </a:accent1>
      <a:accent2>
        <a:srgbClr val="763F98"/>
      </a:accent2>
      <a:accent3>
        <a:srgbClr val="FDB924"/>
      </a:accent3>
      <a:accent4>
        <a:srgbClr val="BFD730"/>
      </a:accent4>
      <a:accent5>
        <a:srgbClr val="20419A"/>
      </a:accent5>
      <a:accent6>
        <a:srgbClr val="763F98"/>
      </a:accent6>
      <a:hlink>
        <a:srgbClr val="20419A"/>
      </a:hlink>
      <a:folHlink>
        <a:srgbClr val="3C38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DCFB8A-BDE7-484A-9EFF-12B10BEBD62F}" vid="{5F75B8EB-9500-4B48-A794-DFAC8F223EE7}"/>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15_PETRO_PPT_4by3" id="{7B61F05C-DF00-4E02-9EAE-21C58C1A8DCD}" vid="{8D32E943-8944-48A1-8015-7890F9DAD86F}"/>
    </a:ext>
  </a:extLst>
</a:theme>
</file>

<file path=ppt/theme/theme5.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PETRONAS template ">
  <a:themeElements>
    <a:clrScheme name="PETRONAS">
      <a:dk1>
        <a:srgbClr val="000000"/>
      </a:dk1>
      <a:lt1>
        <a:srgbClr val="FFFFFF"/>
      </a:lt1>
      <a:dk2>
        <a:srgbClr val="00B1A9"/>
      </a:dk2>
      <a:lt2>
        <a:srgbClr val="DFDEDE"/>
      </a:lt2>
      <a:accent1>
        <a:srgbClr val="20419A"/>
      </a:accent1>
      <a:accent2>
        <a:srgbClr val="763F98"/>
      </a:accent2>
      <a:accent3>
        <a:srgbClr val="FDB924"/>
      </a:accent3>
      <a:accent4>
        <a:srgbClr val="BFD730"/>
      </a:accent4>
      <a:accent5>
        <a:srgbClr val="20419A"/>
      </a:accent5>
      <a:accent6>
        <a:srgbClr val="763F98"/>
      </a:accent6>
      <a:hlink>
        <a:srgbClr val="20419A"/>
      </a:hlink>
      <a:folHlink>
        <a:srgbClr val="3C38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DCFB8A-BDE7-484A-9EFF-12B10BEBD62F}" vid="{5F75B8EB-9500-4B48-A794-DFAC8F223EE7}"/>
    </a:ext>
  </a:extLst>
</a:theme>
</file>

<file path=ppt/theme/theme8.xml><?xml version="1.0" encoding="utf-8"?>
<a:theme xmlns:a="http://schemas.openxmlformats.org/drawingml/2006/main" name="2_PETRONAS template ">
  <a:themeElements>
    <a:clrScheme name="PETRONAS">
      <a:dk1>
        <a:srgbClr val="000000"/>
      </a:dk1>
      <a:lt1>
        <a:srgbClr val="FFFFFF"/>
      </a:lt1>
      <a:dk2>
        <a:srgbClr val="00B1A9"/>
      </a:dk2>
      <a:lt2>
        <a:srgbClr val="DFDEDE"/>
      </a:lt2>
      <a:accent1>
        <a:srgbClr val="20419A"/>
      </a:accent1>
      <a:accent2>
        <a:srgbClr val="763F98"/>
      </a:accent2>
      <a:accent3>
        <a:srgbClr val="FDB924"/>
      </a:accent3>
      <a:accent4>
        <a:srgbClr val="BFD730"/>
      </a:accent4>
      <a:accent5>
        <a:srgbClr val="20419A"/>
      </a:accent5>
      <a:accent6>
        <a:srgbClr val="763F98"/>
      </a:accent6>
      <a:hlink>
        <a:srgbClr val="20419A"/>
      </a:hlink>
      <a:folHlink>
        <a:srgbClr val="3C38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DCFB8A-BDE7-484A-9EFF-12B10BEBD62F}" vid="{5F75B8EB-9500-4B48-A794-DFAC8F223EE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a894df29-9e07-45ae-95a6-4e7eb881815a" origin="userSelected">
  <element uid="156167bd-046a-459b-9d5a-a42ee179a501" value=""/>
  <element uid="88b1ccf5-78db-4d3a-a0cb-abb5249bc791" value=""/>
  <element uid="01a40373-b9dd-4b9b-9ec4-eb7a27c52a46" value=""/>
</sisl>
</file>

<file path=customXml/itemProps1.xml><?xml version="1.0" encoding="utf-8"?>
<ds:datastoreItem xmlns:ds="http://schemas.openxmlformats.org/officeDocument/2006/customXml" ds:itemID="{620F57F7-A197-4DEC-84DA-BFF32BED0037}">
  <ds:schemaRefs>
    <ds:schemaRef ds:uri="http://www.boldonjames.com/2008/01/sie/internal/label"/>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343</TotalTime>
  <Words>2067</Words>
  <Application>Microsoft Office PowerPoint</Application>
  <PresentationFormat>Widescreen</PresentationFormat>
  <Paragraphs>319</Paragraphs>
  <Slides>15</Slides>
  <Notes>15</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15</vt:i4>
      </vt:variant>
    </vt:vector>
  </HeadingPairs>
  <TitlesOfParts>
    <vt:vector size="29" baseType="lpstr">
      <vt:lpstr>Arial</vt:lpstr>
      <vt:lpstr>Arial Black</vt:lpstr>
      <vt:lpstr>Arial,Sans-Serif</vt:lpstr>
      <vt:lpstr>Calibri</vt:lpstr>
      <vt:lpstr>Verdana</vt:lpstr>
      <vt:lpstr>Wingdings</vt:lpstr>
      <vt:lpstr>Office Theme</vt:lpstr>
      <vt:lpstr>PETRONAS template </vt:lpstr>
      <vt:lpstr>Simple Light</vt:lpstr>
      <vt:lpstr>2_Office Theme</vt:lpstr>
      <vt:lpstr>3_Office Theme</vt:lpstr>
      <vt:lpstr>1_Office Theme</vt:lpstr>
      <vt:lpstr>1_PETRONAS template </vt:lpstr>
      <vt:lpstr>2_PETRONAS template </vt:lpstr>
      <vt:lpstr>Sentuhan Kasih Homes 2022</vt:lpstr>
      <vt:lpstr>Preface</vt:lpstr>
      <vt:lpstr>PowerPoint Presentation</vt:lpstr>
      <vt:lpstr>All eligible Homes are to implement three initiatives throughout the project duration</vt:lpstr>
      <vt:lpstr>Under sustainability initiative, Home will need to propose activities that will  assist them towards becoming self sustaining:</vt:lpstr>
      <vt:lpstr>For Contribution initiative, Home will need to propose a list of contribution items required by the Home/Occupants:</vt:lpstr>
      <vt:lpstr>For Celebration initiative, Home will need to propose celebration events to be hosted during festive:</vt:lpstr>
      <vt:lpstr>Timeline Sentuhan Kasih Homes</vt:lpstr>
      <vt:lpstr>Proposal Format and Content </vt:lpstr>
      <vt:lpstr>Important Notes</vt:lpstr>
      <vt:lpstr>Where Good Flourishes </vt:lpstr>
      <vt:lpstr>Table 1 - Template for Potential Risk &amp; Mitigation Plan</vt:lpstr>
      <vt:lpstr>Table 2 - Template for Past Programme   </vt:lpstr>
      <vt:lpstr>Table 3 - Template for Budget and Costing</vt:lpstr>
      <vt:lpstr>Table 4 – Example: Milestone Payment and Deliverables Guide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mazzafirah.zainuddin@petronas.com.my</dc:creator>
  <cp:keywords>P37r0n45DCS_OpenExternal</cp:keywords>
  <cp:lastModifiedBy>Low Jia Yin (YP/PETH)</cp:lastModifiedBy>
  <cp:revision>7</cp:revision>
  <dcterms:created xsi:type="dcterms:W3CDTF">2021-12-06T06:49:08Z</dcterms:created>
  <dcterms:modified xsi:type="dcterms:W3CDTF">2022-08-25T05:29:27Z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2021-05-02T00:00:00Z</vt:filetime>
  </property>
  <property fmtid="{D5CDD505-2E9C-101B-9397-08002B2CF9AE}" pid="3" name="Creator">
    <vt:lpwstr>Microsoft® PowerPoint® for Microsoft 365</vt:lpwstr>
  </property>
  <property fmtid="{D5CDD505-2E9C-101B-9397-08002B2CF9AE}" pid="4" name="LastSaved">
    <vt:filetime>2021-12-06T00:00:00Z</vt:filetime>
  </property>
  <property fmtid="{D5CDD505-2E9C-101B-9397-08002B2CF9AE}" pid="5" name="docIndexRef">
    <vt:lpwstr>b4d565c7-b301-43b0-ae6c-0142265c8b02</vt:lpwstr>
  </property>
  <property fmtid="{D5CDD505-2E9C-101B-9397-08002B2CF9AE}" pid="6" name="bjSaver">
    <vt:lpwstr>JmanpM4qt9K9y7g8FyedyqYg3osvM2Z/</vt:lpwstr>
  </property>
  <property fmtid="{D5CDD505-2E9C-101B-9397-08002B2CF9AE}" pid="7" name="bjDocumentSecurityLabel">
    <vt:lpwstr>[Open] </vt:lpwstr>
  </property>
  <property fmtid="{D5CDD505-2E9C-101B-9397-08002B2CF9AE}" pid="8" name="DCSMetadata">
    <vt:lpwstr>P37r0n45DCS_OpenExternal</vt:lpwstr>
  </property>
  <property fmtid="{D5CDD505-2E9C-101B-9397-08002B2CF9AE}" pid="9" name="bjDocumentLabelXML-0">
    <vt:lpwstr>ames.com/2008/01/sie/internal/label"&gt;&lt;element uid="156167bd-046a-459b-9d5a-a42ee179a501" value="" /&gt;&lt;element uid="88b1ccf5-78db-4d3a-a0cb-abb5249bc791" value="" /&gt;&lt;element uid="01a40373-b9dd-4b9b-9ec4-eb7a27c52a46" value="" /&gt;&lt;/sisl&gt;</vt:lpwstr>
  </property>
  <property fmtid="{D5CDD505-2E9C-101B-9397-08002B2CF9AE}" pid="10" name="bjDocumentLabelXML">
    <vt:lpwstr>&lt;?xml version="1.0" encoding="us-ascii"?&gt;&lt;sisl xmlns:xsd="http://www.w3.org/2001/XMLSchema" xmlns:xsi="http://www.w3.org/2001/XMLSchema-instance" sislVersion="0" policy="a894df29-9e07-45ae-95a6-4e7eb881815a" origin="userSelected" xmlns="http://www.boldonj</vt:lpwstr>
  </property>
</Properties>
</file>