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5.xml" ContentType="application/vnd.openxmlformats-officedocument.presentationml.notesSlide+xml"/>
  <Override PartName="/ppt/tags/tag5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5"/>
  </p:sldMasterIdLst>
  <p:notesMasterIdLst>
    <p:notesMasterId r:id="rId31"/>
  </p:notesMasterIdLst>
  <p:handoutMasterIdLst>
    <p:handoutMasterId r:id="rId32"/>
  </p:handoutMasterIdLst>
  <p:sldIdLst>
    <p:sldId id="256" r:id="rId6"/>
    <p:sldId id="257" r:id="rId7"/>
    <p:sldId id="258" r:id="rId8"/>
    <p:sldId id="259" r:id="rId9"/>
    <p:sldId id="261" r:id="rId10"/>
    <p:sldId id="263" r:id="rId11"/>
    <p:sldId id="264" r:id="rId12"/>
    <p:sldId id="293" r:id="rId13"/>
    <p:sldId id="288" r:id="rId14"/>
    <p:sldId id="286" r:id="rId15"/>
    <p:sldId id="267" r:id="rId16"/>
    <p:sldId id="268" r:id="rId17"/>
    <p:sldId id="289" r:id="rId18"/>
    <p:sldId id="295" r:id="rId19"/>
    <p:sldId id="269" r:id="rId20"/>
    <p:sldId id="285" r:id="rId21"/>
    <p:sldId id="291" r:id="rId22"/>
    <p:sldId id="273" r:id="rId23"/>
    <p:sldId id="274" r:id="rId24"/>
    <p:sldId id="275" r:id="rId25"/>
    <p:sldId id="276" r:id="rId26"/>
    <p:sldId id="277" r:id="rId27"/>
    <p:sldId id="279" r:id="rId28"/>
    <p:sldId id="280" r:id="rId29"/>
    <p:sldId id="294" r:id="rId30"/>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9">
          <p15:clr>
            <a:srgbClr val="A4A3A4"/>
          </p15:clr>
        </p15:guide>
        <p15:guide id="2" pos="3840">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8" roundtripDataSignature="AMtx7mjYx2z72kuQtnPr/1N5+1huIzFwX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ila JP" initials="" lastIdx="4" clrIdx="0"/>
  <p:cmAuthor id="1" name="Kimberley Martin" initials="" lastIdx="5" clrIdx="1"/>
  <p:cmAuthor id="2" name="Ikmal Maharon" initials="" lastIdx="1" clrIdx="2"/>
  <p:cmAuthor id="3" name="Yu Shen Saw (YP/PETH)" initials="YSS(" lastIdx="2" clrIdx="3">
    <p:extLst>
      <p:ext uri="{19B8F6BF-5375-455C-9EA6-DF929625EA0E}">
        <p15:presenceInfo xmlns:p15="http://schemas.microsoft.com/office/powerpoint/2012/main" userId="S::yushen.saw@petronas.com::95549f87-faa9-4fb7-9205-e9106ea18529" providerId="AD"/>
      </p:ext>
    </p:extLst>
  </p:cmAuthor>
  <p:cmAuthor id="4" name="Syamimi Saharuddin" initials="SS" lastIdx="8" clrIdx="4">
    <p:extLst>
      <p:ext uri="{19B8F6BF-5375-455C-9EA6-DF929625EA0E}">
        <p15:presenceInfo xmlns:p15="http://schemas.microsoft.com/office/powerpoint/2012/main" userId="S::syamimi.saharuddin@petronas.com::153d60e1-9623-4f87-ba4d-9c10388121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B4887-8E5E-42FF-991E-1B6384F4D991}" v="1" dt="2022-08-08T07:53:38.148"/>
  </p1510:revLst>
</p1510:revInfo>
</file>

<file path=ppt/tableStyles.xml><?xml version="1.0" encoding="utf-8"?>
<a:tblStyleLst xmlns:a="http://schemas.openxmlformats.org/drawingml/2006/main" def="{6834297A-A9F0-47B0-9D36-A1ED55826A1E}">
  <a:tblStyle styleId="{6834297A-A9F0-47B0-9D36-A1ED55826A1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7"/>
    <p:restoredTop sz="94694"/>
  </p:normalViewPr>
  <p:slideViewPr>
    <p:cSldViewPr snapToGrid="0" snapToObjects="1">
      <p:cViewPr varScale="1">
        <p:scale>
          <a:sx n="59" d="100"/>
          <a:sy n="59" d="100"/>
        </p:scale>
        <p:origin x="716" y="60"/>
      </p:cViewPr>
      <p:guideLst>
        <p:guide orient="horz" pos="4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8"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 Zafirah Zainuddin (YP/PETH)" userId="84e04e95-d5df-4a13-84d1-95b669ea0ce7" providerId="ADAL" clId="{2C3B4887-8E5E-42FF-991E-1B6384F4D991}"/>
    <pc:docChg chg="modSld">
      <pc:chgData name="Maz Zafirah Zainuddin (YP/PETH)" userId="84e04e95-d5df-4a13-84d1-95b669ea0ce7" providerId="ADAL" clId="{2C3B4887-8E5E-42FF-991E-1B6384F4D991}" dt="2022-08-08T07:53:38.148" v="4" actId="478"/>
      <pc:docMkLst>
        <pc:docMk/>
      </pc:docMkLst>
      <pc:sldChg chg="delSp modSp mod">
        <pc:chgData name="Maz Zafirah Zainuddin (YP/PETH)" userId="84e04e95-d5df-4a13-84d1-95b669ea0ce7" providerId="ADAL" clId="{2C3B4887-8E5E-42FF-991E-1B6384F4D991}" dt="2022-08-08T07:53:38.148" v="4" actId="478"/>
        <pc:sldMkLst>
          <pc:docMk/>
          <pc:sldMk cId="0" sldId="269"/>
        </pc:sldMkLst>
        <pc:spChg chg="mod">
          <ac:chgData name="Maz Zafirah Zainuddin (YP/PETH)" userId="84e04e95-d5df-4a13-84d1-95b669ea0ce7" providerId="ADAL" clId="{2C3B4887-8E5E-42FF-991E-1B6384F4D991}" dt="2022-08-08T07:53:36.092" v="3" actId="20577"/>
          <ac:spMkLst>
            <pc:docMk/>
            <pc:sldMk cId="0" sldId="269"/>
            <ac:spMk id="336" creationId="{00000000-0000-0000-0000-000000000000}"/>
          </ac:spMkLst>
        </pc:spChg>
        <pc:grpChg chg="del">
          <ac:chgData name="Maz Zafirah Zainuddin (YP/PETH)" userId="84e04e95-d5df-4a13-84d1-95b669ea0ce7" providerId="ADAL" clId="{2C3B4887-8E5E-42FF-991E-1B6384F4D991}" dt="2022-08-08T07:53:38.148" v="4" actId="478"/>
          <ac:grpSpMkLst>
            <pc:docMk/>
            <pc:sldMk cId="0" sldId="269"/>
            <ac:grpSpMk id="3" creationId="{D25F750C-CA59-46ED-9157-929F0256F7FE}"/>
          </ac:grpSpMkLst>
        </pc:grpChg>
      </pc:sldChg>
    </pc:docChg>
  </pc:docChgLst>
  <pc:docChgLst>
    <pc:chgData name="Maz Zafirah Zainuddin" userId="84e04e95-d5df-4a13-84d1-95b669ea0ce7" providerId="ADAL" clId="{FE96EF63-436E-4FD0-BEF5-E4D8661ED3C3}"/>
    <pc:docChg chg="custSel modSld">
      <pc:chgData name="Maz Zafirah Zainuddin" userId="84e04e95-d5df-4a13-84d1-95b669ea0ce7" providerId="ADAL" clId="{FE96EF63-436E-4FD0-BEF5-E4D8661ED3C3}" dt="2022-06-24T06:58:51.702" v="14" actId="20577"/>
      <pc:docMkLst>
        <pc:docMk/>
      </pc:docMkLst>
      <pc:sldChg chg="modSp mod">
        <pc:chgData name="Maz Zafirah Zainuddin" userId="84e04e95-d5df-4a13-84d1-95b669ea0ce7" providerId="ADAL" clId="{FE96EF63-436E-4FD0-BEF5-E4D8661ED3C3}" dt="2022-06-24T06:58:28.128" v="5" actId="20577"/>
        <pc:sldMkLst>
          <pc:docMk/>
          <pc:sldMk cId="0" sldId="256"/>
        </pc:sldMkLst>
        <pc:spChg chg="mod">
          <ac:chgData name="Maz Zafirah Zainuddin" userId="84e04e95-d5df-4a13-84d1-95b669ea0ce7" providerId="ADAL" clId="{FE96EF63-436E-4FD0-BEF5-E4D8661ED3C3}" dt="2022-06-24T06:58:28.128" v="5" actId="20577"/>
          <ac:spMkLst>
            <pc:docMk/>
            <pc:sldMk cId="0" sldId="256"/>
            <ac:spMk id="167" creationId="{00000000-0000-0000-0000-000000000000}"/>
          </ac:spMkLst>
        </pc:spChg>
      </pc:sldChg>
      <pc:sldChg chg="modSp mod">
        <pc:chgData name="Maz Zafirah Zainuddin" userId="84e04e95-d5df-4a13-84d1-95b669ea0ce7" providerId="ADAL" clId="{FE96EF63-436E-4FD0-BEF5-E4D8661ED3C3}" dt="2022-06-24T06:58:51.702" v="14" actId="20577"/>
        <pc:sldMkLst>
          <pc:docMk/>
          <pc:sldMk cId="0" sldId="259"/>
        </pc:sldMkLst>
        <pc:spChg chg="mod">
          <ac:chgData name="Maz Zafirah Zainuddin" userId="84e04e95-d5df-4a13-84d1-95b669ea0ce7" providerId="ADAL" clId="{FE96EF63-436E-4FD0-BEF5-E4D8661ED3C3}" dt="2022-06-24T06:58:43.668" v="10" actId="20577"/>
          <ac:spMkLst>
            <pc:docMk/>
            <pc:sldMk cId="0" sldId="259"/>
            <ac:spMk id="202" creationId="{00000000-0000-0000-0000-000000000000}"/>
          </ac:spMkLst>
        </pc:spChg>
        <pc:spChg chg="mod">
          <ac:chgData name="Maz Zafirah Zainuddin" userId="84e04e95-d5df-4a13-84d1-95b669ea0ce7" providerId="ADAL" clId="{FE96EF63-436E-4FD0-BEF5-E4D8661ED3C3}" dt="2022-06-24T06:58:38.470" v="8" actId="20577"/>
          <ac:spMkLst>
            <pc:docMk/>
            <pc:sldMk cId="0" sldId="259"/>
            <ac:spMk id="204" creationId="{00000000-0000-0000-0000-000000000000}"/>
          </ac:spMkLst>
        </pc:spChg>
        <pc:spChg chg="mod">
          <ac:chgData name="Maz Zafirah Zainuddin" userId="84e04e95-d5df-4a13-84d1-95b669ea0ce7" providerId="ADAL" clId="{FE96EF63-436E-4FD0-BEF5-E4D8661ED3C3}" dt="2022-06-24T06:58:51.702" v="14" actId="20577"/>
          <ac:spMkLst>
            <pc:docMk/>
            <pc:sldMk cId="0" sldId="259"/>
            <ac:spMk id="208" creationId="{00000000-0000-0000-0000-000000000000}"/>
          </ac:spMkLst>
        </pc:spChg>
      </pc:sldChg>
      <pc:sldChg chg="delSp modSp mod">
        <pc:chgData name="Maz Zafirah Zainuddin" userId="84e04e95-d5df-4a13-84d1-95b669ea0ce7" providerId="ADAL" clId="{FE96EF63-436E-4FD0-BEF5-E4D8661ED3C3}" dt="2022-06-24T06:30:19.930" v="3" actId="478"/>
        <pc:sldMkLst>
          <pc:docMk/>
          <pc:sldMk cId="0" sldId="267"/>
        </pc:sldMkLst>
        <pc:spChg chg="mod">
          <ac:chgData name="Maz Zafirah Zainuddin" userId="84e04e95-d5df-4a13-84d1-95b669ea0ce7" providerId="ADAL" clId="{FE96EF63-436E-4FD0-BEF5-E4D8661ED3C3}" dt="2022-06-24T06:30:16.358" v="2" actId="20577"/>
          <ac:spMkLst>
            <pc:docMk/>
            <pc:sldMk cId="0" sldId="267"/>
            <ac:spMk id="316" creationId="{00000000-0000-0000-0000-000000000000}"/>
          </ac:spMkLst>
        </pc:spChg>
        <pc:graphicFrameChg chg="del">
          <ac:chgData name="Maz Zafirah Zainuddin" userId="84e04e95-d5df-4a13-84d1-95b669ea0ce7" providerId="ADAL" clId="{FE96EF63-436E-4FD0-BEF5-E4D8661ED3C3}" dt="2022-06-24T06:30:19.930" v="3" actId="478"/>
          <ac:graphicFrameMkLst>
            <pc:docMk/>
            <pc:sldMk cId="0" sldId="267"/>
            <ac:graphicFrameMk id="317" creationId="{00000000-0000-0000-0000-000000000000}"/>
          </ac:graphicFrameMkLst>
        </pc:graphicFrameChg>
      </pc:sldChg>
    </pc:docChg>
  </pc:docChgLst>
  <pc:docChgLst>
    <pc:chgData name="Khairunnisa Ghazali (YP/PETH)" userId="f93d5481-a09f-4622-bd26-9882a62040df" providerId="ADAL" clId="{128095DB-6AC6-4FA2-8055-E2253EABCD88}"/>
    <pc:docChg chg="undo custSel delSld modSld modMainMaster modNotesMaster modHandout">
      <pc:chgData name="Khairunnisa Ghazali (YP/PETH)" userId="f93d5481-a09f-4622-bd26-9882a62040df" providerId="ADAL" clId="{128095DB-6AC6-4FA2-8055-E2253EABCD88}" dt="2022-06-16T06:53:15.266" v="66504"/>
      <pc:docMkLst>
        <pc:docMk/>
      </pc:docMkLst>
      <pc:sldChg chg="modSp mod modNotes">
        <pc:chgData name="Khairunnisa Ghazali (YP/PETH)" userId="f93d5481-a09f-4622-bd26-9882a62040df" providerId="ADAL" clId="{128095DB-6AC6-4FA2-8055-E2253EABCD88}" dt="2022-06-16T06:53:14.876" v="66096"/>
        <pc:sldMkLst>
          <pc:docMk/>
          <pc:sldMk cId="0" sldId="256"/>
        </pc:sldMkLst>
        <pc:spChg chg="mod modVis">
          <ac:chgData name="Khairunnisa Ghazali (YP/PETH)" userId="f93d5481-a09f-4622-bd26-9882a62040df" providerId="ADAL" clId="{128095DB-6AC6-4FA2-8055-E2253EABCD88}" dt="2022-06-16T06:53:14.482" v="65648"/>
          <ac:spMkLst>
            <pc:docMk/>
            <pc:sldMk cId="0" sldId="256"/>
            <ac:spMk id="7" creationId="{155CB7B0-410E-4D04-8E78-3D68E2106FD3}"/>
          </ac:spMkLst>
        </pc:spChg>
      </pc:sldChg>
      <pc:sldChg chg="modSp mod">
        <pc:chgData name="Khairunnisa Ghazali (YP/PETH)" userId="f93d5481-a09f-4622-bd26-9882a62040df" providerId="ADAL" clId="{128095DB-6AC6-4FA2-8055-E2253EABCD88}" dt="2022-06-16T06:53:14.498" v="65665"/>
        <pc:sldMkLst>
          <pc:docMk/>
          <pc:sldMk cId="0" sldId="257"/>
        </pc:sldMkLst>
        <pc:spChg chg="mod modVis">
          <ac:chgData name="Khairunnisa Ghazali (YP/PETH)" userId="f93d5481-a09f-4622-bd26-9882a62040df" providerId="ADAL" clId="{128095DB-6AC6-4FA2-8055-E2253EABCD88}" dt="2022-06-16T06:53:14.498" v="65665"/>
          <ac:spMkLst>
            <pc:docMk/>
            <pc:sldMk cId="0" sldId="257"/>
            <ac:spMk id="7" creationId="{490068D3-FD85-4DAD-9CCE-F67CB4454A58}"/>
          </ac:spMkLst>
        </pc:spChg>
      </pc:sldChg>
      <pc:sldChg chg="modSp mod modNotes">
        <pc:chgData name="Khairunnisa Ghazali (YP/PETH)" userId="f93d5481-a09f-4622-bd26-9882a62040df" providerId="ADAL" clId="{128095DB-6AC6-4FA2-8055-E2253EABCD88}" dt="2022-06-16T06:53:14.879" v="66113"/>
        <pc:sldMkLst>
          <pc:docMk/>
          <pc:sldMk cId="0" sldId="258"/>
        </pc:sldMkLst>
        <pc:spChg chg="mod modVis">
          <ac:chgData name="Khairunnisa Ghazali (YP/PETH)" userId="f93d5481-a09f-4622-bd26-9882a62040df" providerId="ADAL" clId="{128095DB-6AC6-4FA2-8055-E2253EABCD88}" dt="2022-06-16T06:53:14.498" v="65682"/>
          <ac:spMkLst>
            <pc:docMk/>
            <pc:sldMk cId="0" sldId="258"/>
            <ac:spMk id="7" creationId="{CA9E66F2-149A-45DD-86E2-CBADEC5BBDC2}"/>
          </ac:spMkLst>
        </pc:spChg>
      </pc:sldChg>
      <pc:sldChg chg="modSp mod modNotes">
        <pc:chgData name="Khairunnisa Ghazali (YP/PETH)" userId="f93d5481-a09f-4622-bd26-9882a62040df" providerId="ADAL" clId="{128095DB-6AC6-4FA2-8055-E2253EABCD88}" dt="2022-06-16T06:53:14.900" v="66130"/>
        <pc:sldMkLst>
          <pc:docMk/>
          <pc:sldMk cId="0" sldId="259"/>
        </pc:sldMkLst>
        <pc:spChg chg="mod modVis">
          <ac:chgData name="Khairunnisa Ghazali (YP/PETH)" userId="f93d5481-a09f-4622-bd26-9882a62040df" providerId="ADAL" clId="{128095DB-6AC6-4FA2-8055-E2253EABCD88}" dt="2022-06-16T06:53:14.514" v="65701"/>
          <ac:spMkLst>
            <pc:docMk/>
            <pc:sldMk cId="0" sldId="259"/>
            <ac:spMk id="7" creationId="{AA496AE2-B458-47AA-950F-D68DDF4325E9}"/>
          </ac:spMkLst>
        </pc:spChg>
      </pc:sldChg>
      <pc:sldChg chg="del">
        <pc:chgData name="Khairunnisa Ghazali (YP/PETH)" userId="f93d5481-a09f-4622-bd26-9882a62040df" providerId="ADAL" clId="{128095DB-6AC6-4FA2-8055-E2253EABCD88}" dt="2022-06-16T06:12:54.553" v="0" actId="47"/>
        <pc:sldMkLst>
          <pc:docMk/>
          <pc:sldMk cId="0" sldId="260"/>
        </pc:sldMkLst>
      </pc:sldChg>
      <pc:sldChg chg="modSp mod modNotes">
        <pc:chgData name="Khairunnisa Ghazali (YP/PETH)" userId="f93d5481-a09f-4622-bd26-9882a62040df" providerId="ADAL" clId="{128095DB-6AC6-4FA2-8055-E2253EABCD88}" dt="2022-06-16T06:53:14.918" v="66147"/>
        <pc:sldMkLst>
          <pc:docMk/>
          <pc:sldMk cId="0" sldId="261"/>
        </pc:sldMkLst>
        <pc:spChg chg="mod modVis">
          <ac:chgData name="Khairunnisa Ghazali (YP/PETH)" userId="f93d5481-a09f-4622-bd26-9882a62040df" providerId="ADAL" clId="{128095DB-6AC6-4FA2-8055-E2253EABCD88}" dt="2022-06-16T06:53:14.534" v="65718"/>
          <ac:spMkLst>
            <pc:docMk/>
            <pc:sldMk cId="0" sldId="261"/>
            <ac:spMk id="7" creationId="{2FBE654D-D3F1-472F-88B2-D2BBA77660F5}"/>
          </ac:spMkLst>
        </pc:spChg>
      </pc:sldChg>
      <pc:sldChg chg="modSp mod modNotes">
        <pc:chgData name="Khairunnisa Ghazali (YP/PETH)" userId="f93d5481-a09f-4622-bd26-9882a62040df" providerId="ADAL" clId="{128095DB-6AC6-4FA2-8055-E2253EABCD88}" dt="2022-06-16T06:53:14.932" v="66164"/>
        <pc:sldMkLst>
          <pc:docMk/>
          <pc:sldMk cId="0" sldId="263"/>
        </pc:sldMkLst>
        <pc:spChg chg="mod modVis">
          <ac:chgData name="Khairunnisa Ghazali (YP/PETH)" userId="f93d5481-a09f-4622-bd26-9882a62040df" providerId="ADAL" clId="{128095DB-6AC6-4FA2-8055-E2253EABCD88}" dt="2022-06-16T06:53:14.550" v="65735"/>
          <ac:spMkLst>
            <pc:docMk/>
            <pc:sldMk cId="0" sldId="263"/>
            <ac:spMk id="7" creationId="{ADDACB96-AFF2-481D-8460-E7711BECD7C8}"/>
          </ac:spMkLst>
        </pc:spChg>
        <pc:spChg chg="mod">
          <ac:chgData name="Khairunnisa Ghazali (YP/PETH)" userId="f93d5481-a09f-4622-bd26-9882a62040df" providerId="ADAL" clId="{128095DB-6AC6-4FA2-8055-E2253EABCD88}" dt="2022-06-16T06:14:22.307" v="1844" actId="20577"/>
          <ac:spMkLst>
            <pc:docMk/>
            <pc:sldMk cId="0" sldId="263"/>
            <ac:spMk id="259" creationId="{00000000-0000-0000-0000-000000000000}"/>
          </ac:spMkLst>
        </pc:spChg>
      </pc:sldChg>
      <pc:sldChg chg="modSp mod modNotes">
        <pc:chgData name="Khairunnisa Ghazali (YP/PETH)" userId="f93d5481-a09f-4622-bd26-9882a62040df" providerId="ADAL" clId="{128095DB-6AC6-4FA2-8055-E2253EABCD88}" dt="2022-06-16T06:53:14.956" v="66181"/>
        <pc:sldMkLst>
          <pc:docMk/>
          <pc:sldMk cId="0" sldId="264"/>
        </pc:sldMkLst>
        <pc:spChg chg="mod modVis">
          <ac:chgData name="Khairunnisa Ghazali (YP/PETH)" userId="f93d5481-a09f-4622-bd26-9882a62040df" providerId="ADAL" clId="{128095DB-6AC6-4FA2-8055-E2253EABCD88}" dt="2022-06-16T06:53:14.567" v="65752"/>
          <ac:spMkLst>
            <pc:docMk/>
            <pc:sldMk cId="0" sldId="264"/>
            <ac:spMk id="8" creationId="{19418885-AC82-473C-8542-996473B444A1}"/>
          </ac:spMkLst>
        </pc:spChg>
      </pc:sldChg>
      <pc:sldChg chg="modSp mod modNotes">
        <pc:chgData name="Khairunnisa Ghazali (YP/PETH)" userId="f93d5481-a09f-4622-bd26-9882a62040df" providerId="ADAL" clId="{128095DB-6AC6-4FA2-8055-E2253EABCD88}" dt="2022-06-16T06:53:15.025" v="66249"/>
        <pc:sldMkLst>
          <pc:docMk/>
          <pc:sldMk cId="0" sldId="267"/>
        </pc:sldMkLst>
        <pc:spChg chg="mod modVis">
          <ac:chgData name="Khairunnisa Ghazali (YP/PETH)" userId="f93d5481-a09f-4622-bd26-9882a62040df" providerId="ADAL" clId="{128095DB-6AC6-4FA2-8055-E2253EABCD88}" dt="2022-06-16T06:53:14.615" v="65822"/>
          <ac:spMkLst>
            <pc:docMk/>
            <pc:sldMk cId="0" sldId="267"/>
            <ac:spMk id="7" creationId="{215C445C-2912-43D7-961D-46BE32F23D2D}"/>
          </ac:spMkLst>
        </pc:spChg>
        <pc:spChg chg="mod">
          <ac:chgData name="Khairunnisa Ghazali (YP/PETH)" userId="f93d5481-a09f-4622-bd26-9882a62040df" providerId="ADAL" clId="{128095DB-6AC6-4FA2-8055-E2253EABCD88}" dt="2022-06-16T06:47:25.412" v="42009" actId="20577"/>
          <ac:spMkLst>
            <pc:docMk/>
            <pc:sldMk cId="0" sldId="267"/>
            <ac:spMk id="316" creationId="{00000000-0000-0000-0000-000000000000}"/>
          </ac:spMkLst>
        </pc:spChg>
        <pc:graphicFrameChg chg="mod modGraphic">
          <ac:chgData name="Khairunnisa Ghazali (YP/PETH)" userId="f93d5481-a09f-4622-bd26-9882a62040df" providerId="ADAL" clId="{128095DB-6AC6-4FA2-8055-E2253EABCD88}" dt="2022-06-16T06:36:31.217" v="17257" actId="14100"/>
          <ac:graphicFrameMkLst>
            <pc:docMk/>
            <pc:sldMk cId="0" sldId="267"/>
            <ac:graphicFrameMk id="317" creationId="{00000000-0000-0000-0000-000000000000}"/>
          </ac:graphicFrameMkLst>
        </pc:graphicFrameChg>
      </pc:sldChg>
      <pc:sldChg chg="modSp mod modNotes">
        <pc:chgData name="Khairunnisa Ghazali (YP/PETH)" userId="f93d5481-a09f-4622-bd26-9882a62040df" providerId="ADAL" clId="{128095DB-6AC6-4FA2-8055-E2253EABCD88}" dt="2022-06-16T06:53:15.040" v="66266"/>
        <pc:sldMkLst>
          <pc:docMk/>
          <pc:sldMk cId="0" sldId="268"/>
        </pc:sldMkLst>
        <pc:spChg chg="mod modVis">
          <ac:chgData name="Khairunnisa Ghazali (YP/PETH)" userId="f93d5481-a09f-4622-bd26-9882a62040df" providerId="ADAL" clId="{128095DB-6AC6-4FA2-8055-E2253EABCD88}" dt="2022-06-16T06:53:14.632" v="65839"/>
          <ac:spMkLst>
            <pc:docMk/>
            <pc:sldMk cId="0" sldId="268"/>
            <ac:spMk id="7" creationId="{D208CADF-C210-414A-AB76-944E207A32FE}"/>
          </ac:spMkLst>
        </pc:spChg>
        <pc:spChg chg="mod">
          <ac:chgData name="Khairunnisa Ghazali (YP/PETH)" userId="f93d5481-a09f-4622-bd26-9882a62040df" providerId="ADAL" clId="{128095DB-6AC6-4FA2-8055-E2253EABCD88}" dt="2022-06-16T06:16:07.151" v="9088" actId="1035"/>
          <ac:spMkLst>
            <pc:docMk/>
            <pc:sldMk cId="0" sldId="268"/>
            <ac:spMk id="325" creationId="{00000000-0000-0000-0000-000000000000}"/>
          </ac:spMkLst>
        </pc:spChg>
      </pc:sldChg>
      <pc:sldChg chg="modSp mod modNotes">
        <pc:chgData name="Khairunnisa Ghazali (YP/PETH)" userId="f93d5481-a09f-4622-bd26-9882a62040df" providerId="ADAL" clId="{128095DB-6AC6-4FA2-8055-E2253EABCD88}" dt="2022-06-16T06:53:15.090" v="66317"/>
        <pc:sldMkLst>
          <pc:docMk/>
          <pc:sldMk cId="0" sldId="269"/>
        </pc:sldMkLst>
        <pc:spChg chg="mod modVis">
          <ac:chgData name="Khairunnisa Ghazali (YP/PETH)" userId="f93d5481-a09f-4622-bd26-9882a62040df" providerId="ADAL" clId="{128095DB-6AC6-4FA2-8055-E2253EABCD88}" dt="2022-06-16T06:53:14.666" v="65890"/>
          <ac:spMkLst>
            <pc:docMk/>
            <pc:sldMk cId="0" sldId="269"/>
            <ac:spMk id="8" creationId="{F5E60683-1CBF-4301-A3BF-F7663F7BC2C8}"/>
          </ac:spMkLst>
        </pc:spChg>
        <pc:spChg chg="mod">
          <ac:chgData name="Khairunnisa Ghazali (YP/PETH)" userId="f93d5481-a09f-4622-bd26-9882a62040df" providerId="ADAL" clId="{128095DB-6AC6-4FA2-8055-E2253EABCD88}" dt="2022-06-16T06:44:24.273" v="31884" actId="20577"/>
          <ac:spMkLst>
            <pc:docMk/>
            <pc:sldMk cId="0" sldId="269"/>
            <ac:spMk id="336" creationId="{00000000-0000-0000-0000-000000000000}"/>
          </ac:spMkLst>
        </pc:spChg>
      </pc:sldChg>
      <pc:sldChg chg="modSp mod modNotes">
        <pc:chgData name="Khairunnisa Ghazali (YP/PETH)" userId="f93d5481-a09f-4622-bd26-9882a62040df" providerId="ADAL" clId="{128095DB-6AC6-4FA2-8055-E2253EABCD88}" dt="2022-06-16T06:53:15.132" v="66368"/>
        <pc:sldMkLst>
          <pc:docMk/>
          <pc:sldMk cId="0" sldId="273"/>
        </pc:sldMkLst>
        <pc:spChg chg="mod modVis">
          <ac:chgData name="Khairunnisa Ghazali (YP/PETH)" userId="f93d5481-a09f-4622-bd26-9882a62040df" providerId="ADAL" clId="{128095DB-6AC6-4FA2-8055-E2253EABCD88}" dt="2022-06-16T06:53:14.721" v="65941"/>
          <ac:spMkLst>
            <pc:docMk/>
            <pc:sldMk cId="0" sldId="273"/>
            <ac:spMk id="7" creationId="{9AF25B61-8A3B-4172-BDC6-3370473232DF}"/>
          </ac:spMkLst>
        </pc:spChg>
      </pc:sldChg>
      <pc:sldChg chg="modSp mod modNotes">
        <pc:chgData name="Khairunnisa Ghazali (YP/PETH)" userId="f93d5481-a09f-4622-bd26-9882a62040df" providerId="ADAL" clId="{128095DB-6AC6-4FA2-8055-E2253EABCD88}" dt="2022-06-16T06:53:15.148" v="66385"/>
        <pc:sldMkLst>
          <pc:docMk/>
          <pc:sldMk cId="0" sldId="274"/>
        </pc:sldMkLst>
        <pc:spChg chg="mod modVis">
          <ac:chgData name="Khairunnisa Ghazali (YP/PETH)" userId="f93d5481-a09f-4622-bd26-9882a62040df" providerId="ADAL" clId="{128095DB-6AC6-4FA2-8055-E2253EABCD88}" dt="2022-06-16T06:53:14.735" v="65958"/>
          <ac:spMkLst>
            <pc:docMk/>
            <pc:sldMk cId="0" sldId="274"/>
            <ac:spMk id="7" creationId="{4C301673-5CC3-46D0-946D-1A24970FA3E4}"/>
          </ac:spMkLst>
        </pc:spChg>
      </pc:sldChg>
      <pc:sldChg chg="modSp mod modNotes">
        <pc:chgData name="Khairunnisa Ghazali (YP/PETH)" userId="f93d5481-a09f-4622-bd26-9882a62040df" providerId="ADAL" clId="{128095DB-6AC6-4FA2-8055-E2253EABCD88}" dt="2022-06-16T06:53:15.157" v="66402"/>
        <pc:sldMkLst>
          <pc:docMk/>
          <pc:sldMk cId="0" sldId="275"/>
        </pc:sldMkLst>
        <pc:spChg chg="mod modVis">
          <ac:chgData name="Khairunnisa Ghazali (YP/PETH)" userId="f93d5481-a09f-4622-bd26-9882a62040df" providerId="ADAL" clId="{128095DB-6AC6-4FA2-8055-E2253EABCD88}" dt="2022-06-16T06:53:14.750" v="65975"/>
          <ac:spMkLst>
            <pc:docMk/>
            <pc:sldMk cId="0" sldId="275"/>
            <ac:spMk id="7" creationId="{BC276F9D-DF1B-4DD6-BD0D-61488E25D80B}"/>
          </ac:spMkLst>
        </pc:spChg>
        <pc:spChg chg="mod">
          <ac:chgData name="Khairunnisa Ghazali (YP/PETH)" userId="f93d5481-a09f-4622-bd26-9882a62040df" providerId="ADAL" clId="{128095DB-6AC6-4FA2-8055-E2253EABCD88}" dt="2022-06-16T06:48:21.877" v="44745" actId="20577"/>
          <ac:spMkLst>
            <pc:docMk/>
            <pc:sldMk cId="0" sldId="275"/>
            <ac:spMk id="401" creationId="{00000000-0000-0000-0000-000000000000}"/>
          </ac:spMkLst>
        </pc:spChg>
        <pc:spChg chg="mod">
          <ac:chgData name="Khairunnisa Ghazali (YP/PETH)" userId="f93d5481-a09f-4622-bd26-9882a62040df" providerId="ADAL" clId="{128095DB-6AC6-4FA2-8055-E2253EABCD88}" dt="2022-06-16T06:48:47.282" v="47291" actId="1038"/>
          <ac:spMkLst>
            <pc:docMk/>
            <pc:sldMk cId="0" sldId="275"/>
            <ac:spMk id="404" creationId="{00000000-0000-0000-0000-000000000000}"/>
          </ac:spMkLst>
        </pc:spChg>
        <pc:picChg chg="mod">
          <ac:chgData name="Khairunnisa Ghazali (YP/PETH)" userId="f93d5481-a09f-4622-bd26-9882a62040df" providerId="ADAL" clId="{128095DB-6AC6-4FA2-8055-E2253EABCD88}" dt="2022-06-16T06:48:42.599" v="47276" actId="1035"/>
          <ac:picMkLst>
            <pc:docMk/>
            <pc:sldMk cId="0" sldId="275"/>
            <ac:picMk id="403" creationId="{00000000-0000-0000-0000-000000000000}"/>
          </ac:picMkLst>
        </pc:picChg>
      </pc:sldChg>
      <pc:sldChg chg="modSp mod modNotes">
        <pc:chgData name="Khairunnisa Ghazali (YP/PETH)" userId="f93d5481-a09f-4622-bd26-9882a62040df" providerId="ADAL" clId="{128095DB-6AC6-4FA2-8055-E2253EABCD88}" dt="2022-06-16T06:53:15.189" v="66419"/>
        <pc:sldMkLst>
          <pc:docMk/>
          <pc:sldMk cId="0" sldId="276"/>
        </pc:sldMkLst>
        <pc:spChg chg="mod">
          <ac:chgData name="Khairunnisa Ghazali (YP/PETH)" userId="f93d5481-a09f-4622-bd26-9882a62040df" providerId="ADAL" clId="{128095DB-6AC6-4FA2-8055-E2253EABCD88}" dt="2022-06-16T06:49:16.540" v="48234" actId="20577"/>
          <ac:spMkLst>
            <pc:docMk/>
            <pc:sldMk cId="0" sldId="276"/>
            <ac:spMk id="2" creationId="{3C6594E8-E7D0-2B4C-BA85-938814B9EA8F}"/>
          </ac:spMkLst>
        </pc:spChg>
        <pc:spChg chg="mod modVis">
          <ac:chgData name="Khairunnisa Ghazali (YP/PETH)" userId="f93d5481-a09f-4622-bd26-9882a62040df" providerId="ADAL" clId="{128095DB-6AC6-4FA2-8055-E2253EABCD88}" dt="2022-06-16T06:53:14.750" v="65992"/>
          <ac:spMkLst>
            <pc:docMk/>
            <pc:sldMk cId="0" sldId="276"/>
            <ac:spMk id="7" creationId="{2D5A679D-FF3E-47FA-85E5-38A1A34D84E4}"/>
          </ac:spMkLst>
        </pc:spChg>
      </pc:sldChg>
      <pc:sldChg chg="modSp mod modNotes">
        <pc:chgData name="Khairunnisa Ghazali (YP/PETH)" userId="f93d5481-a09f-4622-bd26-9882a62040df" providerId="ADAL" clId="{128095DB-6AC6-4FA2-8055-E2253EABCD88}" dt="2022-06-16T06:53:15.199" v="66436"/>
        <pc:sldMkLst>
          <pc:docMk/>
          <pc:sldMk cId="0" sldId="277"/>
        </pc:sldMkLst>
        <pc:spChg chg="mod modVis">
          <ac:chgData name="Khairunnisa Ghazali (YP/PETH)" userId="f93d5481-a09f-4622-bd26-9882a62040df" providerId="ADAL" clId="{128095DB-6AC6-4FA2-8055-E2253EABCD88}" dt="2022-06-16T06:53:14.777" v="66009"/>
          <ac:spMkLst>
            <pc:docMk/>
            <pc:sldMk cId="0" sldId="277"/>
            <ac:spMk id="7" creationId="{C488489F-A2AF-456A-ADDD-7C566A9829A3}"/>
          </ac:spMkLst>
        </pc:spChg>
        <pc:spChg chg="mod">
          <ac:chgData name="Khairunnisa Ghazali (YP/PETH)" userId="f93d5481-a09f-4622-bd26-9882a62040df" providerId="ADAL" clId="{128095DB-6AC6-4FA2-8055-E2253EABCD88}" dt="2022-06-16T06:52:13.555" v="62019" actId="1076"/>
          <ac:spMkLst>
            <pc:docMk/>
            <pc:sldMk cId="0" sldId="277"/>
            <ac:spMk id="14" creationId="{79239821-7DC1-4D65-A09B-A64394A7D59B}"/>
          </ac:spMkLst>
        </pc:spChg>
        <pc:spChg chg="mod">
          <ac:chgData name="Khairunnisa Ghazali (YP/PETH)" userId="f93d5481-a09f-4622-bd26-9882a62040df" providerId="ADAL" clId="{128095DB-6AC6-4FA2-8055-E2253EABCD88}" dt="2022-06-16T06:51:31.222" v="59300" actId="114"/>
          <ac:spMkLst>
            <pc:docMk/>
            <pc:sldMk cId="0" sldId="277"/>
            <ac:spMk id="424" creationId="{00000000-0000-0000-0000-000000000000}"/>
          </ac:spMkLst>
        </pc:spChg>
        <pc:spChg chg="mod">
          <ac:chgData name="Khairunnisa Ghazali (YP/PETH)" userId="f93d5481-a09f-4622-bd26-9882a62040df" providerId="ADAL" clId="{128095DB-6AC6-4FA2-8055-E2253EABCD88}" dt="2022-06-16T06:51:45.272" v="61105" actId="1035"/>
          <ac:spMkLst>
            <pc:docMk/>
            <pc:sldMk cId="0" sldId="277"/>
            <ac:spMk id="426" creationId="{00000000-0000-0000-0000-000000000000}"/>
          </ac:spMkLst>
        </pc:spChg>
        <pc:spChg chg="mod">
          <ac:chgData name="Khairunnisa Ghazali (YP/PETH)" userId="f93d5481-a09f-4622-bd26-9882a62040df" providerId="ADAL" clId="{128095DB-6AC6-4FA2-8055-E2253EABCD88}" dt="2022-06-16T06:51:39.685" v="60203" actId="1036"/>
          <ac:spMkLst>
            <pc:docMk/>
            <pc:sldMk cId="0" sldId="277"/>
            <ac:spMk id="427" creationId="{00000000-0000-0000-0000-000000000000}"/>
          </ac:spMkLst>
        </pc:spChg>
        <pc:spChg chg="mod">
          <ac:chgData name="Khairunnisa Ghazali (YP/PETH)" userId="f93d5481-a09f-4622-bd26-9882a62040df" providerId="ADAL" clId="{128095DB-6AC6-4FA2-8055-E2253EABCD88}" dt="2022-06-16T06:51:39.685" v="60203" actId="1036"/>
          <ac:spMkLst>
            <pc:docMk/>
            <pc:sldMk cId="0" sldId="277"/>
            <ac:spMk id="429" creationId="{00000000-0000-0000-0000-000000000000}"/>
          </ac:spMkLst>
        </pc:spChg>
        <pc:spChg chg="mod">
          <ac:chgData name="Khairunnisa Ghazali (YP/PETH)" userId="f93d5481-a09f-4622-bd26-9882a62040df" providerId="ADAL" clId="{128095DB-6AC6-4FA2-8055-E2253EABCD88}" dt="2022-06-16T06:51:53.482" v="61126" actId="1038"/>
          <ac:spMkLst>
            <pc:docMk/>
            <pc:sldMk cId="0" sldId="277"/>
            <ac:spMk id="430" creationId="{00000000-0000-0000-0000-000000000000}"/>
          </ac:spMkLst>
        </pc:spChg>
        <pc:spChg chg="mod">
          <ac:chgData name="Khairunnisa Ghazali (YP/PETH)" userId="f93d5481-a09f-4622-bd26-9882a62040df" providerId="ADAL" clId="{128095DB-6AC6-4FA2-8055-E2253EABCD88}" dt="2022-06-16T06:51:39.685" v="60203" actId="1036"/>
          <ac:spMkLst>
            <pc:docMk/>
            <pc:sldMk cId="0" sldId="277"/>
            <ac:spMk id="432" creationId="{00000000-0000-0000-0000-000000000000}"/>
          </ac:spMkLst>
        </pc:spChg>
        <pc:spChg chg="mod">
          <ac:chgData name="Khairunnisa Ghazali (YP/PETH)" userId="f93d5481-a09f-4622-bd26-9882a62040df" providerId="ADAL" clId="{128095DB-6AC6-4FA2-8055-E2253EABCD88}" dt="2022-06-16T06:52:12.540" v="62018" actId="14100"/>
          <ac:spMkLst>
            <pc:docMk/>
            <pc:sldMk cId="0" sldId="277"/>
            <ac:spMk id="434" creationId="{00000000-0000-0000-0000-000000000000}"/>
          </ac:spMkLst>
        </pc:spChg>
        <pc:cxnChg chg="mod">
          <ac:chgData name="Khairunnisa Ghazali (YP/PETH)" userId="f93d5481-a09f-4622-bd26-9882a62040df" providerId="ADAL" clId="{128095DB-6AC6-4FA2-8055-E2253EABCD88}" dt="2022-06-16T06:51:39.685" v="60203" actId="1036"/>
          <ac:cxnSpMkLst>
            <pc:docMk/>
            <pc:sldMk cId="0" sldId="277"/>
            <ac:cxnSpMk id="425" creationId="{00000000-0000-0000-0000-000000000000}"/>
          </ac:cxnSpMkLst>
        </pc:cxnChg>
        <pc:cxnChg chg="mod">
          <ac:chgData name="Khairunnisa Ghazali (YP/PETH)" userId="f93d5481-a09f-4622-bd26-9882a62040df" providerId="ADAL" clId="{128095DB-6AC6-4FA2-8055-E2253EABCD88}" dt="2022-06-16T06:51:39.685" v="60203" actId="1036"/>
          <ac:cxnSpMkLst>
            <pc:docMk/>
            <pc:sldMk cId="0" sldId="277"/>
            <ac:cxnSpMk id="428" creationId="{00000000-0000-0000-0000-000000000000}"/>
          </ac:cxnSpMkLst>
        </pc:cxnChg>
        <pc:cxnChg chg="mod">
          <ac:chgData name="Khairunnisa Ghazali (YP/PETH)" userId="f93d5481-a09f-4622-bd26-9882a62040df" providerId="ADAL" clId="{128095DB-6AC6-4FA2-8055-E2253EABCD88}" dt="2022-06-16T06:51:53.482" v="61126" actId="1038"/>
          <ac:cxnSpMkLst>
            <pc:docMk/>
            <pc:sldMk cId="0" sldId="277"/>
            <ac:cxnSpMk id="431" creationId="{00000000-0000-0000-0000-000000000000}"/>
          </ac:cxnSpMkLst>
        </pc:cxnChg>
        <pc:cxnChg chg="mod">
          <ac:chgData name="Khairunnisa Ghazali (YP/PETH)" userId="f93d5481-a09f-4622-bd26-9882a62040df" providerId="ADAL" clId="{128095DB-6AC6-4FA2-8055-E2253EABCD88}" dt="2022-06-16T06:51:39.685" v="60203" actId="1036"/>
          <ac:cxnSpMkLst>
            <pc:docMk/>
            <pc:sldMk cId="0" sldId="277"/>
            <ac:cxnSpMk id="433" creationId="{00000000-0000-0000-0000-000000000000}"/>
          </ac:cxnSpMkLst>
        </pc:cxnChg>
      </pc:sldChg>
      <pc:sldChg chg="modSp mod modNotes">
        <pc:chgData name="Khairunnisa Ghazali (YP/PETH)" userId="f93d5481-a09f-4622-bd26-9882a62040df" providerId="ADAL" clId="{128095DB-6AC6-4FA2-8055-E2253EABCD88}" dt="2022-06-16T06:53:15.215" v="66453"/>
        <pc:sldMkLst>
          <pc:docMk/>
          <pc:sldMk cId="0" sldId="279"/>
        </pc:sldMkLst>
        <pc:spChg chg="mod modVis">
          <ac:chgData name="Khairunnisa Ghazali (YP/PETH)" userId="f93d5481-a09f-4622-bd26-9882a62040df" providerId="ADAL" clId="{128095DB-6AC6-4FA2-8055-E2253EABCD88}" dt="2022-06-16T06:53:14.797" v="66026"/>
          <ac:spMkLst>
            <pc:docMk/>
            <pc:sldMk cId="0" sldId="279"/>
            <ac:spMk id="7" creationId="{9A145FAF-E2EC-49CC-BA85-6CB537161211}"/>
          </ac:spMkLst>
        </pc:spChg>
      </pc:sldChg>
      <pc:sldChg chg="modSp mod modNotes">
        <pc:chgData name="Khairunnisa Ghazali (YP/PETH)" userId="f93d5481-a09f-4622-bd26-9882a62040df" providerId="ADAL" clId="{128095DB-6AC6-4FA2-8055-E2253EABCD88}" dt="2022-06-16T06:53:15.231" v="66470"/>
        <pc:sldMkLst>
          <pc:docMk/>
          <pc:sldMk cId="0" sldId="280"/>
        </pc:sldMkLst>
        <pc:spChg chg="mod modVis">
          <ac:chgData name="Khairunnisa Ghazali (YP/PETH)" userId="f93d5481-a09f-4622-bd26-9882a62040df" providerId="ADAL" clId="{128095DB-6AC6-4FA2-8055-E2253EABCD88}" dt="2022-06-16T06:53:14.813" v="66043"/>
          <ac:spMkLst>
            <pc:docMk/>
            <pc:sldMk cId="0" sldId="280"/>
            <ac:spMk id="7" creationId="{5DEEB9C2-E2B8-4ABA-B5F1-08B9588BEFDD}"/>
          </ac:spMkLst>
        </pc:spChg>
      </pc:sldChg>
      <pc:sldChg chg="modSp mod modNotes">
        <pc:chgData name="Khairunnisa Ghazali (YP/PETH)" userId="f93d5481-a09f-4622-bd26-9882a62040df" providerId="ADAL" clId="{128095DB-6AC6-4FA2-8055-E2253EABCD88}" dt="2022-06-16T06:53:15.106" v="66334"/>
        <pc:sldMkLst>
          <pc:docMk/>
          <pc:sldMk cId="3249176191" sldId="285"/>
        </pc:sldMkLst>
        <pc:spChg chg="mod modVis">
          <ac:chgData name="Khairunnisa Ghazali (YP/PETH)" userId="f93d5481-a09f-4622-bd26-9882a62040df" providerId="ADAL" clId="{128095DB-6AC6-4FA2-8055-E2253EABCD88}" dt="2022-06-16T06:53:14.683" v="65907"/>
          <ac:spMkLst>
            <pc:docMk/>
            <pc:sldMk cId="3249176191" sldId="285"/>
            <ac:spMk id="7" creationId="{21B7A4D3-8BE6-445A-BA4B-29E1E8513061}"/>
          </ac:spMkLst>
        </pc:spChg>
        <pc:spChg chg="mod">
          <ac:chgData name="Khairunnisa Ghazali (YP/PETH)" userId="f93d5481-a09f-4622-bd26-9882a62040df" providerId="ADAL" clId="{128095DB-6AC6-4FA2-8055-E2253EABCD88}" dt="2022-06-16T06:44:37.348" v="32777" actId="1035"/>
          <ac:spMkLst>
            <pc:docMk/>
            <pc:sldMk cId="3249176191" sldId="285"/>
            <ac:spMk id="336" creationId="{00000000-0000-0000-0000-000000000000}"/>
          </ac:spMkLst>
        </pc:spChg>
      </pc:sldChg>
      <pc:sldChg chg="modSp mod modNotes">
        <pc:chgData name="Khairunnisa Ghazali (YP/PETH)" userId="f93d5481-a09f-4622-bd26-9882a62040df" providerId="ADAL" clId="{128095DB-6AC6-4FA2-8055-E2253EABCD88}" dt="2022-06-16T06:53:14.998" v="66232"/>
        <pc:sldMkLst>
          <pc:docMk/>
          <pc:sldMk cId="2346275827" sldId="286"/>
        </pc:sldMkLst>
        <pc:spChg chg="mod">
          <ac:chgData name="Khairunnisa Ghazali (YP/PETH)" userId="f93d5481-a09f-4622-bd26-9882a62040df" providerId="ADAL" clId="{128095DB-6AC6-4FA2-8055-E2253EABCD88}" dt="2022-06-16T06:15:38.563" v="8191" actId="20577"/>
          <ac:spMkLst>
            <pc:docMk/>
            <pc:sldMk cId="2346275827" sldId="286"/>
            <ac:spMk id="2" creationId="{63F22DC0-4254-2B4D-B3B8-31FE5C82E888}"/>
          </ac:spMkLst>
        </pc:spChg>
        <pc:spChg chg="mod modVis">
          <ac:chgData name="Khairunnisa Ghazali (YP/PETH)" userId="f93d5481-a09f-4622-bd26-9882a62040df" providerId="ADAL" clId="{128095DB-6AC6-4FA2-8055-E2253EABCD88}" dt="2022-06-16T06:53:14.599" v="65803"/>
          <ac:spMkLst>
            <pc:docMk/>
            <pc:sldMk cId="2346275827" sldId="286"/>
            <ac:spMk id="7" creationId="{D794CD42-46D0-4713-8B6C-E1AE5D93341A}"/>
          </ac:spMkLst>
        </pc:spChg>
      </pc:sldChg>
      <pc:sldChg chg="modSp mod modNotes">
        <pc:chgData name="Khairunnisa Ghazali (YP/PETH)" userId="f93d5481-a09f-4622-bd26-9882a62040df" providerId="ADAL" clId="{128095DB-6AC6-4FA2-8055-E2253EABCD88}" dt="2022-06-16T06:53:14.991" v="66215"/>
        <pc:sldMkLst>
          <pc:docMk/>
          <pc:sldMk cId="2165009913" sldId="288"/>
        </pc:sldMkLst>
        <pc:spChg chg="mod modVis">
          <ac:chgData name="Khairunnisa Ghazali (YP/PETH)" userId="f93d5481-a09f-4622-bd26-9882a62040df" providerId="ADAL" clId="{128095DB-6AC6-4FA2-8055-E2253EABCD88}" dt="2022-06-16T06:53:14.583" v="65786"/>
          <ac:spMkLst>
            <pc:docMk/>
            <pc:sldMk cId="2165009913" sldId="288"/>
            <ac:spMk id="7" creationId="{98F070A2-D95E-4878-92A7-8B5E99C44CEC}"/>
          </ac:spMkLst>
        </pc:spChg>
        <pc:spChg chg="mod">
          <ac:chgData name="Khairunnisa Ghazali (YP/PETH)" userId="f93d5481-a09f-4622-bd26-9882a62040df" providerId="ADAL" clId="{128095DB-6AC6-4FA2-8055-E2253EABCD88}" dt="2022-06-16T06:15:26.991" v="6395" actId="20577"/>
          <ac:spMkLst>
            <pc:docMk/>
            <pc:sldMk cId="2165009913" sldId="288"/>
            <ac:spMk id="316" creationId="{00000000-0000-0000-0000-000000000000}"/>
          </ac:spMkLst>
        </pc:spChg>
      </pc:sldChg>
      <pc:sldChg chg="modSp mod modNotes">
        <pc:chgData name="Khairunnisa Ghazali (YP/PETH)" userId="f93d5481-a09f-4622-bd26-9882a62040df" providerId="ADAL" clId="{128095DB-6AC6-4FA2-8055-E2253EABCD88}" dt="2022-06-16T06:53:15.056" v="66283"/>
        <pc:sldMkLst>
          <pc:docMk/>
          <pc:sldMk cId="3431287678" sldId="289"/>
        </pc:sldMkLst>
        <pc:spChg chg="mod modVis">
          <ac:chgData name="Khairunnisa Ghazali (YP/PETH)" userId="f93d5481-a09f-4622-bd26-9882a62040df" providerId="ADAL" clId="{128095DB-6AC6-4FA2-8055-E2253EABCD88}" dt="2022-06-16T06:53:14.647" v="65856"/>
          <ac:spMkLst>
            <pc:docMk/>
            <pc:sldMk cId="3431287678" sldId="289"/>
            <ac:spMk id="7" creationId="{BE1C4E8B-F017-4736-B897-A79186BD7FD3}"/>
          </ac:spMkLst>
        </pc:spChg>
        <pc:spChg chg="mod">
          <ac:chgData name="Khairunnisa Ghazali (YP/PETH)" userId="f93d5481-a09f-4622-bd26-9882a62040df" providerId="ADAL" clId="{128095DB-6AC6-4FA2-8055-E2253EABCD88}" dt="2022-06-16T06:38:13.754" v="19066" actId="20577"/>
          <ac:spMkLst>
            <pc:docMk/>
            <pc:sldMk cId="3431287678" sldId="289"/>
            <ac:spMk id="369" creationId="{00000000-0000-0000-0000-000000000000}"/>
          </ac:spMkLst>
        </pc:spChg>
      </pc:sldChg>
      <pc:sldChg chg="modSp mod modNotes">
        <pc:chgData name="Khairunnisa Ghazali (YP/PETH)" userId="f93d5481-a09f-4622-bd26-9882a62040df" providerId="ADAL" clId="{128095DB-6AC6-4FA2-8055-E2253EABCD88}" dt="2022-06-16T06:53:15.121" v="66351"/>
        <pc:sldMkLst>
          <pc:docMk/>
          <pc:sldMk cId="2481794570" sldId="291"/>
        </pc:sldMkLst>
        <pc:spChg chg="mod modVis">
          <ac:chgData name="Khairunnisa Ghazali (YP/PETH)" userId="f93d5481-a09f-4622-bd26-9882a62040df" providerId="ADAL" clId="{128095DB-6AC6-4FA2-8055-E2253EABCD88}" dt="2022-06-16T06:53:14.700" v="65924"/>
          <ac:spMkLst>
            <pc:docMk/>
            <pc:sldMk cId="2481794570" sldId="291"/>
            <ac:spMk id="8" creationId="{C74B7A65-0D3C-4BC4-9EBC-060D078814FF}"/>
          </ac:spMkLst>
        </pc:spChg>
        <pc:spChg chg="mod">
          <ac:chgData name="Khairunnisa Ghazali (YP/PETH)" userId="f93d5481-a09f-4622-bd26-9882a62040df" providerId="ADAL" clId="{128095DB-6AC6-4FA2-8055-E2253EABCD88}" dt="2022-06-16T06:52:50.102" v="64724" actId="20577"/>
          <ac:spMkLst>
            <pc:docMk/>
            <pc:sldMk cId="2481794570" sldId="291"/>
            <ac:spMk id="336" creationId="{00000000-0000-0000-0000-000000000000}"/>
          </ac:spMkLst>
        </pc:spChg>
      </pc:sldChg>
      <pc:sldChg chg="modSp mod modNotes">
        <pc:chgData name="Khairunnisa Ghazali (YP/PETH)" userId="f93d5481-a09f-4622-bd26-9882a62040df" providerId="ADAL" clId="{128095DB-6AC6-4FA2-8055-E2253EABCD88}" dt="2022-06-16T06:53:14.976" v="66198"/>
        <pc:sldMkLst>
          <pc:docMk/>
          <pc:sldMk cId="3767337461" sldId="293"/>
        </pc:sldMkLst>
        <pc:spChg chg="mod modVis">
          <ac:chgData name="Khairunnisa Ghazali (YP/PETH)" userId="f93d5481-a09f-4622-bd26-9882a62040df" providerId="ADAL" clId="{128095DB-6AC6-4FA2-8055-E2253EABCD88}" dt="2022-06-16T06:53:14.567" v="65769"/>
          <ac:spMkLst>
            <pc:docMk/>
            <pc:sldMk cId="3767337461" sldId="293"/>
            <ac:spMk id="7" creationId="{2FBE654D-D3F1-472F-88B2-D2BBA77660F5}"/>
          </ac:spMkLst>
        </pc:spChg>
      </pc:sldChg>
      <pc:sldChg chg="modSp mod modNotes">
        <pc:chgData name="Khairunnisa Ghazali (YP/PETH)" userId="f93d5481-a09f-4622-bd26-9882a62040df" providerId="ADAL" clId="{128095DB-6AC6-4FA2-8055-E2253EABCD88}" dt="2022-06-16T06:53:15.257" v="66487"/>
        <pc:sldMkLst>
          <pc:docMk/>
          <pc:sldMk cId="264947284" sldId="294"/>
        </pc:sldMkLst>
        <pc:spChg chg="mod modVis">
          <ac:chgData name="Khairunnisa Ghazali (YP/PETH)" userId="f93d5481-a09f-4622-bd26-9882a62040df" providerId="ADAL" clId="{128095DB-6AC6-4FA2-8055-E2253EABCD88}" dt="2022-06-16T06:53:14.832" v="66062"/>
          <ac:spMkLst>
            <pc:docMk/>
            <pc:sldMk cId="264947284" sldId="294"/>
            <ac:spMk id="3" creationId="{BD39B082-D5FF-420F-831F-F248EA3BC025}"/>
          </ac:spMkLst>
        </pc:spChg>
      </pc:sldChg>
      <pc:sldChg chg="modSp mod modNotes">
        <pc:chgData name="Khairunnisa Ghazali (YP/PETH)" userId="f93d5481-a09f-4622-bd26-9882a62040df" providerId="ADAL" clId="{128095DB-6AC6-4FA2-8055-E2253EABCD88}" dt="2022-06-16T06:53:15.075" v="66300"/>
        <pc:sldMkLst>
          <pc:docMk/>
          <pc:sldMk cId="25101005" sldId="295"/>
        </pc:sldMkLst>
        <pc:spChg chg="mod modVis">
          <ac:chgData name="Khairunnisa Ghazali (YP/PETH)" userId="f93d5481-a09f-4622-bd26-9882a62040df" providerId="ADAL" clId="{128095DB-6AC6-4FA2-8055-E2253EABCD88}" dt="2022-06-16T06:53:14.650" v="65873"/>
          <ac:spMkLst>
            <pc:docMk/>
            <pc:sldMk cId="25101005" sldId="295"/>
            <ac:spMk id="7" creationId="{BE1C4E8B-F017-4736-B897-A79186BD7FD3}"/>
          </ac:spMkLst>
        </pc:spChg>
      </pc:sldChg>
      <pc:sldMasterChg chg="modSldLayout">
        <pc:chgData name="Khairunnisa Ghazali (YP/PETH)" userId="f93d5481-a09f-4622-bd26-9882a62040df" providerId="ADAL" clId="{128095DB-6AC6-4FA2-8055-E2253EABCD88}" dt="2022-06-16T06:53:14.466" v="65631"/>
        <pc:sldMasterMkLst>
          <pc:docMk/>
          <pc:sldMasterMk cId="3382656211" sldId="2147483688"/>
        </pc:sldMasterMkLst>
        <pc:sldLayoutChg chg="modSp mod">
          <pc:chgData name="Khairunnisa Ghazali (YP/PETH)" userId="f93d5481-a09f-4622-bd26-9882a62040df" providerId="ADAL" clId="{128095DB-6AC6-4FA2-8055-E2253EABCD88}" dt="2022-06-16T06:53:14.466" v="65631"/>
          <pc:sldLayoutMkLst>
            <pc:docMk/>
            <pc:sldMasterMk cId="3382656211" sldId="2147483688"/>
            <pc:sldLayoutMk cId="3693326159" sldId="2147483715"/>
          </pc:sldLayoutMkLst>
          <pc:spChg chg="mod modVis">
            <ac:chgData name="Khairunnisa Ghazali (YP/PETH)" userId="f93d5481-a09f-4622-bd26-9882a62040df" providerId="ADAL" clId="{128095DB-6AC6-4FA2-8055-E2253EABCD88}" dt="2022-06-16T06:53:14.466" v="65631"/>
            <ac:spMkLst>
              <pc:docMk/>
              <pc:sldMasterMk cId="3382656211" sldId="2147483688"/>
              <pc:sldLayoutMk cId="3693326159" sldId="2147483715"/>
              <ac:spMk id="5" creationId="{AC9C60CB-0965-4190-A6CF-CB0FB88DA199}"/>
            </ac:spMkLst>
          </pc:spChg>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6A7B-0FA8-46CF-83FE-AD1966E54B3E}"/>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A8BE04B-9BAE-4D78-B0F3-9D998546E8F8}"/>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79368F17-6238-42A6-B95F-730225593F0A}" type="datetimeFigureOut">
              <a:rPr lang="en-GB" smtClean="0"/>
              <a:t>08/08/2022</a:t>
            </a:fld>
            <a:endParaRPr lang="en-GB"/>
          </a:p>
        </p:txBody>
      </p:sp>
      <p:sp>
        <p:nvSpPr>
          <p:cNvPr id="4" name="Footer Placeholder 3">
            <a:extLst>
              <a:ext uri="{FF2B5EF4-FFF2-40B4-BE49-F238E27FC236}">
                <a16:creationId xmlns:a16="http://schemas.microsoft.com/office/drawing/2014/main" id="{B5E9CB27-3328-4D3D-B662-535262A3B4CF}"/>
              </a:ext>
            </a:extLst>
          </p:cNvPr>
          <p:cNvSpPr>
            <a:spLocks noGrp="1"/>
          </p:cNvSpPr>
          <p:nvPr>
            <p:ph type="ftr" sz="quarter" idx="2"/>
            <p:custDataLst>
              <p:tags r:id="rId2"/>
            </p:custDataLst>
          </p:nvPr>
        </p:nvSpPr>
        <p:spPr>
          <a:xfrm>
            <a:off x="0" y="9378950"/>
            <a:ext cx="6797675" cy="495300"/>
          </a:xfrm>
          <a:prstGeom prst="rect">
            <a:avLst/>
          </a:prstGeom>
        </p:spPr>
        <p:txBody>
          <a:bodyPr vert="horz" lIns="91440" tIns="45720" rIns="91440" bIns="45720" rtlCol="0" anchor="b"/>
          <a:lstStyle>
            <a:lvl1pPr algn="l">
              <a:defRPr sz="1200"/>
            </a:lvl1pPr>
          </a:lstStyle>
          <a:p>
            <a:r>
              <a:rPr lang="en-GB" sz="600">
                <a:solidFill>
                  <a:srgbClr val="000000"/>
                </a:solidFill>
                <a:latin typeface="Verdana" panose="020B0604030504040204" pitchFamily="34" charset="0"/>
              </a:rPr>
              <a:t>Open</a:t>
            </a:r>
          </a:p>
        </p:txBody>
      </p:sp>
      <p:sp>
        <p:nvSpPr>
          <p:cNvPr id="5" name="Slide Number Placeholder 4">
            <a:extLst>
              <a:ext uri="{FF2B5EF4-FFF2-40B4-BE49-F238E27FC236}">
                <a16:creationId xmlns:a16="http://schemas.microsoft.com/office/drawing/2014/main" id="{0E1ECDCB-FE3F-407C-942B-64EEE556B99C}"/>
              </a:ext>
            </a:extLst>
          </p:cNvPr>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1B7CD790-3870-4161-9E9E-9C790C50E43D}" type="slidenum">
              <a:rPr lang="en-GB" smtClean="0"/>
              <a:t>‹#›</a:t>
            </a:fld>
            <a:endParaRPr lang="en-GB"/>
          </a:p>
        </p:txBody>
      </p:sp>
    </p:spTree>
    <p:extLst>
      <p:ext uri="{BB962C8B-B14F-4D97-AF65-F5344CB8AC3E}">
        <p14:creationId xmlns:p14="http://schemas.microsoft.com/office/powerpoint/2010/main" val="34077062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53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53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51388"/>
            <a:ext cx="5438775" cy="38893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custDataLst>
              <p:tags r:id="rId2"/>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lang="en-US" sz="600" b="0" i="0" u="none">
                <a:solidFill>
                  <a:srgbClr val="000000"/>
                </a:solidFill>
                <a:latin typeface="Verdana" panose="020B0604030504040204" pitchFamily="34" charset="0"/>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Open</a:t>
            </a:r>
          </a:p>
        </p:txBody>
      </p:sp>
      <p:sp>
        <p:nvSpPr>
          <p:cNvPr id="8" name="Google Shape;8;n"/>
          <p:cNvSpPr txBox="1">
            <a:spLocks noGrp="1"/>
          </p:cNvSpPr>
          <p:nvPr>
            <p:ph type="sldNum" idx="12"/>
          </p:nvPr>
        </p:nvSpPr>
        <p:spPr>
          <a:xfrm>
            <a:off x="3849688"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5bb85490b_0_1260: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a5bb85490b_0_1260: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a5bb85490b_0_1260: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a5bb85490b_0_1260: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165" name="Google Shape;165;ga5bb85490b_0_1260: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7a6c850d0_0_14: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a7a6c850d0_0_14: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a7a6c850d0_0_14: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000000"/>
              </a:solidFill>
              <a:effectLst/>
              <a:uLnTx/>
              <a:uFillTx/>
              <a:latin typeface="Calibri"/>
              <a:cs typeface="Calibri"/>
              <a:sym typeface="Calibri"/>
            </a:endParaRPr>
          </a:p>
        </p:txBody>
      </p:sp>
      <p:sp>
        <p:nvSpPr>
          <p:cNvPr id="301" name="Google Shape;301;ga7a6c850d0_0_14: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GB"/>
              <a:t>Open</a:t>
            </a:r>
          </a:p>
        </p:txBody>
      </p:sp>
      <p:sp>
        <p:nvSpPr>
          <p:cNvPr id="302" name="Google Shape;302;ga7a6c850d0_0_14: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64544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a5bb85490b_0_835: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a5bb85490b_0_835: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a5bb85490b_0_835: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a5bb85490b_0_835: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312" name="Google Shape;312;ga5bb85490b_0_835: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a7a6c850d0_0_24: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a7a6c850d0_0_24: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a7a6c850d0_0_24: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a7a6c850d0_0_24: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323" name="Google Shape;323;ga7a6c850d0_0_24: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a5bb85490b_0_1246: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a5bb85490b_0_1246: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a5bb85490b_0_1246: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a5bb85490b_0_1246: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366" name="Google Shape;366;ga5bb85490b_0_1246: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771910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a5bb85490b_0_1246: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a5bb85490b_0_1246: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a5bb85490b_0_1246: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a5bb85490b_0_1246: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366" name="Google Shape;366;ga5bb85490b_0_1246: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112036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a5bb85490b_0_1219: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a5bb85490b_0_1219: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a5bb85490b_0_1219: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a5bb85490b_0_1219: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333" name="Google Shape;333;ga5bb85490b_0_1219: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a5bb85490b_0_1219: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a5bb85490b_0_1219: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a5bb85490b_0_1219: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a5bb85490b_0_1219: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333" name="Google Shape;333;ga5bb85490b_0_1219: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036222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a5bb85490b_0_1219: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a5bb85490b_0_1219: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a5bb85490b_0_1219: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a5bb85490b_0_1219: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333" name="Google Shape;333;ga5bb85490b_0_1219: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09807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a7a6c850d0_0_34: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a7a6c850d0_0_34: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a7a6c850d0_0_34: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a7a6c850d0_0_34: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377" name="Google Shape;377;ga7a6c850d0_0_34: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a5bb85490b_0_1311: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a5bb85490b_0_1311: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ga5bb85490b_0_1311: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ga5bb85490b_0_1311: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387" name="Google Shape;387;ga5bb85490b_0_1311: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7a6c850d0_0_55: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a7a6c850d0_0_55:notes"/>
          <p:cNvSpPr txBox="1">
            <a:spLocks noGrp="1"/>
          </p:cNvSpPr>
          <p:nvPr>
            <p:ph type="body" idx="1"/>
          </p:nvPr>
        </p:nvSpPr>
        <p:spPr>
          <a:xfrm>
            <a:off x="679450" y="4751388"/>
            <a:ext cx="5438700" cy="3889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6" name="Google Shape;176;ga7a6c850d0_0_55:notes"/>
          <p:cNvSpPr txBox="1">
            <a:spLocks noGrp="1"/>
          </p:cNvSpPr>
          <p:nvPr>
            <p:ph type="sldNum" idx="12"/>
          </p:nvPr>
        </p:nvSpPr>
        <p:spPr>
          <a:xfrm>
            <a:off x="3849688" y="9378950"/>
            <a:ext cx="2946300" cy="4953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5bb85490b_0_1324: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a5bb85490b_0_1324: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a5bb85490b_0_1324: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ga5bb85490b_0_1324: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398" name="Google Shape;398;ga5bb85490b_0_1324: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a7a6c850d0_0_44: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a7a6c850d0_0_44: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ga7a6c850d0_0_44: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ga7a6c850d0_0_44: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410" name="Google Shape;410;ga7a6c850d0_0_44: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a5bb85490b_0_412: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ga5bb85490b_0_412: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ga5bb85490b_0_412: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ga5bb85490b_0_412: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420" name="Google Shape;420;ga5bb85490b_0_412: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a7a6c850d0_1_9: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a7a6c850d0_1_9: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ga7a6c850d0_1_9: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ga7a6c850d0_1_9: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451" name="Google Shape;451;ga7a6c850d0_1_9: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a7a6c850d0_1_18: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a7a6c850d0_1_18: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ga7a6c850d0_1_18: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ga7a6c850d0_1_18: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461" name="Google Shape;461;ga7a6c850d0_1_18: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2"/>
          </p:nvPr>
        </p:nvSpPr>
        <p:spPr/>
        <p:txBody>
          <a:bodyPr/>
          <a:lstStyle/>
          <a:p>
            <a:endParaRPr lang="en-US"/>
          </a:p>
        </p:txBody>
      </p:sp>
      <p:sp>
        <p:nvSpPr>
          <p:cNvPr id="5" name="Footer Placeholder 4"/>
          <p:cNvSpPr>
            <a:spLocks noGrp="1"/>
          </p:cNvSpPr>
          <p:nvPr>
            <p:ph type="ftr" idx="11"/>
            <p:custDataLst>
              <p:tags r:id="rId1"/>
            </p:custDataLst>
          </p:nvPr>
        </p:nvSpPr>
        <p:spPr>
          <a:xfrm>
            <a:off x="0" y="9378950"/>
            <a:ext cx="6797675" cy="495300"/>
          </a:xfrm>
        </p:spPr>
        <p:txBody>
          <a:bodyPr/>
          <a:lstStyle/>
          <a:p>
            <a:r>
              <a:rPr lang="en-US"/>
              <a:t>Open</a:t>
            </a:r>
          </a:p>
        </p:txBody>
      </p:sp>
      <p:sp>
        <p:nvSpPr>
          <p:cNvPr id="6" name="Slide Number Placeholder 5"/>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759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7a6c850d0_1_0: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a7a6c850d0_1_0: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a7a6c850d0_1_0: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a7a6c850d0_1_0: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186" name="Google Shape;186;ga7a6c850d0_1_0: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a5bb85490b_0_268: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a5bb85490b_0_268:notes"/>
          <p:cNvSpPr txBox="1">
            <a:spLocks noGrp="1"/>
          </p:cNvSpPr>
          <p:nvPr>
            <p:ph type="body" idx="1"/>
          </p:nvPr>
        </p:nvSpPr>
        <p:spPr>
          <a:xfrm>
            <a:off x="679768" y="4751983"/>
            <a:ext cx="5438100" cy="3888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BSI Score</a:t>
            </a:r>
            <a:endParaRPr/>
          </a:p>
          <a:p>
            <a:pPr marL="0" lvl="0" indent="0" algn="l" rtl="0">
              <a:spcBef>
                <a:spcPts val="0"/>
              </a:spcBef>
              <a:spcAft>
                <a:spcPts val="0"/>
              </a:spcAft>
              <a:buNone/>
            </a:pPr>
            <a:r>
              <a:rPr lang="en-US"/>
              <a:t>Strate 3 slides</a:t>
            </a:r>
            <a:endParaRPr/>
          </a:p>
          <a:p>
            <a:pPr marL="0" lvl="0" indent="0" algn="l" rtl="0">
              <a:spcBef>
                <a:spcPts val="0"/>
              </a:spcBef>
              <a:spcAft>
                <a:spcPts val="0"/>
              </a:spcAft>
              <a:buNone/>
            </a:pPr>
            <a:r>
              <a:rPr lang="en-US"/>
              <a:t>Things almost ready</a:t>
            </a:r>
            <a:endParaRPr/>
          </a:p>
          <a:p>
            <a:pPr marL="0" lvl="0" indent="0" algn="l" rtl="0">
              <a:spcBef>
                <a:spcPts val="0"/>
              </a:spcBef>
              <a:spcAft>
                <a:spcPts val="0"/>
              </a:spcAft>
              <a:buNone/>
            </a:pPr>
            <a:r>
              <a:rPr lang="en-US"/>
              <a:t>CEO’s involvement</a:t>
            </a:r>
            <a:endParaRPr/>
          </a:p>
          <a:p>
            <a:pPr marL="0" lvl="0" indent="0" algn="l" rtl="0">
              <a:spcBef>
                <a:spcPts val="0"/>
              </a:spcBef>
              <a:spcAft>
                <a:spcPts val="0"/>
              </a:spcAft>
              <a:buNone/>
            </a:pPr>
            <a:r>
              <a:rPr lang="en-US"/>
              <a:t>Need to carry on  - SOP and Guidelines</a:t>
            </a:r>
            <a:endParaRPr/>
          </a:p>
          <a:p>
            <a:pPr marL="0" lvl="0" indent="0" algn="l" rtl="0">
              <a:spcBef>
                <a:spcPts val="0"/>
              </a:spcBef>
              <a:spcAft>
                <a:spcPts val="0"/>
              </a:spcAft>
              <a:buNone/>
            </a:pPr>
            <a:r>
              <a:rPr lang="en-US"/>
              <a:t>Volunteer Programme </a:t>
            </a:r>
            <a:endParaRPr/>
          </a:p>
        </p:txBody>
      </p:sp>
      <p:sp>
        <p:nvSpPr>
          <p:cNvPr id="194" name="Google Shape;194;ga5bb85490b_0_268:notes"/>
          <p:cNvSpPr txBox="1">
            <a:spLocks noGrp="1"/>
          </p:cNvSpPr>
          <p:nvPr>
            <p:ph type="hdr" idx="3"/>
          </p:nvPr>
        </p:nvSpPr>
        <p:spPr>
          <a:xfrm>
            <a:off x="0" y="0"/>
            <a:ext cx="29457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a5bb85490b_0_268:notes"/>
          <p:cNvSpPr txBox="1">
            <a:spLocks noGrp="1"/>
          </p:cNvSpPr>
          <p:nvPr>
            <p:ph type="ftr" idx="11"/>
            <p:custDataLst>
              <p:tags r:id="rId1"/>
            </p:custDataLst>
          </p:nvPr>
        </p:nvSpPr>
        <p:spPr>
          <a:xfrm>
            <a:off x="0" y="9378824"/>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196" name="Google Shape;196;ga5bb85490b_0_268:notes"/>
          <p:cNvSpPr txBox="1">
            <a:spLocks noGrp="1"/>
          </p:cNvSpPr>
          <p:nvPr>
            <p:ph type="sldNum" idx="12"/>
          </p:nvPr>
        </p:nvSpPr>
        <p:spPr>
          <a:xfrm>
            <a:off x="3850443" y="9378824"/>
            <a:ext cx="29457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5bb85490b_0_1341: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a5bb85490b_0_1341: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a5bb85490b_0_1341: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a5bb85490b_0_1341: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227" name="Google Shape;227;ga5bb85490b_0_1341: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a5bb85490b_0_402: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a5bb85490b_0_402: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a5bb85490b_0_402: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a5bb85490b_0_402: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248" name="Google Shape;248;ga5bb85490b_0_402: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5bb85490b_0_825: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a5bb85490b_0_825: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a5bb85490b_0_825: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a5bb85490b_0_825: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277" name="Google Shape;277;ga5bb85490b_0_825: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5bb85490b_0_1341: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a5bb85490b_0_1341: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a5bb85490b_0_1341: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200" b="0" i="0" u="none" strike="noStrike" kern="1200" cap="none" spc="0" normalizeH="0" baseline="0" noProof="0">
              <a:ln>
                <a:noFill/>
              </a:ln>
              <a:solidFill>
                <a:srgbClr val="000000"/>
              </a:solidFill>
              <a:effectLst/>
              <a:uLnTx/>
              <a:uFillTx/>
              <a:latin typeface="Calibri"/>
              <a:cs typeface="Calibri"/>
              <a:sym typeface="Calibri"/>
            </a:endParaRPr>
          </a:p>
        </p:txBody>
      </p:sp>
      <p:sp>
        <p:nvSpPr>
          <p:cNvPr id="226" name="Google Shape;226;ga5bb85490b_0_1341: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a:t>Open</a:t>
            </a:r>
          </a:p>
        </p:txBody>
      </p:sp>
      <p:sp>
        <p:nvSpPr>
          <p:cNvPr id="227" name="Google Shape;227;ga5bb85490b_0_1341: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8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91918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a5bb85490b_0_835:notes"/>
          <p:cNvSpPr>
            <a:spLocks noGrp="1" noRot="1" noChangeAspect="1"/>
          </p:cNvSpPr>
          <p:nvPr>
            <p:ph type="sldImg" idx="2"/>
          </p:nvPr>
        </p:nvSpPr>
        <p:spPr>
          <a:xfrm>
            <a:off x="438150" y="1235075"/>
            <a:ext cx="5921375"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a5bb85490b_0_835:notes"/>
          <p:cNvSpPr txBox="1">
            <a:spLocks noGrp="1"/>
          </p:cNvSpPr>
          <p:nvPr>
            <p:ph type="body" idx="1"/>
          </p:nvPr>
        </p:nvSpPr>
        <p:spPr>
          <a:xfrm>
            <a:off x="679450" y="4751388"/>
            <a:ext cx="5438700" cy="388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a5bb85490b_0_835:notes"/>
          <p:cNvSpPr txBox="1">
            <a:spLocks noGrp="1"/>
          </p:cNvSpPr>
          <p:nvPr>
            <p:ph type="hdr" idx="3"/>
          </p:nvPr>
        </p:nvSpPr>
        <p:spPr>
          <a:xfrm>
            <a:off x="0" y="0"/>
            <a:ext cx="2946300" cy="49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a5bb85490b_0_835:notes"/>
          <p:cNvSpPr txBox="1">
            <a:spLocks noGrp="1"/>
          </p:cNvSpPr>
          <p:nvPr>
            <p:ph type="ftr" idx="11"/>
            <p:custDataLst>
              <p:tags r:id="rId1"/>
            </p:custDataLst>
          </p:nvPr>
        </p:nvSpPr>
        <p:spPr>
          <a:xfrm>
            <a:off x="0" y="9378950"/>
            <a:ext cx="6797675" cy="4953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Open</a:t>
            </a:r>
          </a:p>
        </p:txBody>
      </p:sp>
      <p:sp>
        <p:nvSpPr>
          <p:cNvPr id="312" name="Google Shape;312;ga5bb85490b_0_835:notes"/>
          <p:cNvSpPr txBox="1">
            <a:spLocks noGrp="1"/>
          </p:cNvSpPr>
          <p:nvPr>
            <p:ph type="sldNum" idx="12"/>
          </p:nvPr>
        </p:nvSpPr>
        <p:spPr>
          <a:xfrm>
            <a:off x="3849688" y="9378950"/>
            <a:ext cx="2946300"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492975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01E4-0ADD-984D-9668-07FDFB24A915}"/>
              </a:ext>
            </a:extLst>
          </p:cNvPr>
          <p:cNvSpPr>
            <a:spLocks noGrp="1"/>
          </p:cNvSpPr>
          <p:nvPr>
            <p:ph type="ctrTitle" hasCustomPrompt="1"/>
          </p:nvPr>
        </p:nvSpPr>
        <p:spPr>
          <a:xfrm>
            <a:off x="515938" y="1685333"/>
            <a:ext cx="11160125" cy="1743666"/>
          </a:xfrm>
        </p:spPr>
        <p:txBody>
          <a:bodyPr anchor="b">
            <a:noAutofit/>
          </a:bodyPr>
          <a:lstStyle>
            <a:lvl1pPr algn="l">
              <a:defRPr sz="2800" b="1" i="0">
                <a:solidFill>
                  <a:schemeClr val="bg1"/>
                </a:solidFill>
                <a:latin typeface="Arial" panose="020B0604020202020204" pitchFamily="34" charset="0"/>
                <a:cs typeface="Arial" panose="020B0604020202020204" pitchFamily="34" charset="0"/>
              </a:defRPr>
            </a:lvl1pPr>
          </a:lstStyle>
          <a:p>
            <a:r>
              <a:rPr lang="en-US"/>
              <a:t>Insert title here</a:t>
            </a:r>
          </a:p>
        </p:txBody>
      </p:sp>
      <p:sp>
        <p:nvSpPr>
          <p:cNvPr id="3" name="Subtitle 2">
            <a:extLst>
              <a:ext uri="{FF2B5EF4-FFF2-40B4-BE49-F238E27FC236}">
                <a16:creationId xmlns:a16="http://schemas.microsoft.com/office/drawing/2014/main" id="{CC629191-151B-D344-A4A0-EE838FCFB769}"/>
              </a:ext>
            </a:extLst>
          </p:cNvPr>
          <p:cNvSpPr>
            <a:spLocks noGrp="1"/>
          </p:cNvSpPr>
          <p:nvPr>
            <p:ph type="subTitle" idx="1" hasCustomPrompt="1"/>
          </p:nvPr>
        </p:nvSpPr>
        <p:spPr>
          <a:xfrm>
            <a:off x="516506" y="3434400"/>
            <a:ext cx="7061729" cy="1026042"/>
          </a:xfrm>
        </p:spPr>
        <p:txBody>
          <a:bodyPr>
            <a:noAutofit/>
          </a:bodyPr>
          <a:lstStyle>
            <a:lvl1pPr marL="0" indent="0" algn="l">
              <a:buNone/>
              <a:defRPr sz="18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subtitles here</a:t>
            </a:r>
          </a:p>
        </p:txBody>
      </p:sp>
      <p:sp>
        <p:nvSpPr>
          <p:cNvPr id="10" name="TextBox 9">
            <a:extLst>
              <a:ext uri="{FF2B5EF4-FFF2-40B4-BE49-F238E27FC236}">
                <a16:creationId xmlns:a16="http://schemas.microsoft.com/office/drawing/2014/main" id="{BFA56775-7C61-C240-9631-E3AB755D2455}"/>
              </a:ext>
            </a:extLst>
          </p:cNvPr>
          <p:cNvSpPr txBox="1"/>
          <p:nvPr userDrawn="1"/>
        </p:nvSpPr>
        <p:spPr>
          <a:xfrm>
            <a:off x="515938" y="6028035"/>
            <a:ext cx="6841595" cy="461665"/>
          </a:xfrm>
          <a:prstGeom prst="rect">
            <a:avLst/>
          </a:prstGeom>
          <a:noFill/>
        </p:spPr>
        <p:txBody>
          <a:bodyPr wrap="square" rtlCol="0" anchor="b" anchorCtr="0">
            <a:spAutoFit/>
          </a:bodyPr>
          <a:lstStyle/>
          <a:p>
            <a:r>
              <a:rPr lang="en-SG" sz="800" b="1" i="0">
                <a:solidFill>
                  <a:schemeClr val="bg1"/>
                </a:solidFill>
                <a:latin typeface="Arial" panose="020B0604020202020204" pitchFamily="34" charset="0"/>
                <a:cs typeface="Arial" panose="020B0604020202020204" pitchFamily="34" charset="0"/>
              </a:rPr>
              <a:t>© 2021 Yayasan PETRONAS</a:t>
            </a:r>
          </a:p>
          <a:p>
            <a:r>
              <a:rPr lang="en-SG" sz="800" b="0" i="0">
                <a:solidFill>
                  <a:schemeClr val="bg1"/>
                </a:solidFill>
                <a:latin typeface="Arial" panose="020B0604020202020204" pitchFamily="34" charset="0"/>
                <a:cs typeface="Arial" panose="020B0604020202020204" pitchFamily="34" charset="0"/>
              </a:rPr>
              <a:t>All rights reserved. No part of this document may be reproduced in any form possible, stored in a retrieval system, transmitted and/or disseminated in any form or by any means (digital, mechanical, hard copy, recording or otherwise) without the permission of the copyright owner.</a:t>
            </a:r>
          </a:p>
        </p:txBody>
      </p:sp>
      <p:sp>
        <p:nvSpPr>
          <p:cNvPr id="15" name="Text Placeholder 14">
            <a:extLst>
              <a:ext uri="{FF2B5EF4-FFF2-40B4-BE49-F238E27FC236}">
                <a16:creationId xmlns:a16="http://schemas.microsoft.com/office/drawing/2014/main" id="{53122454-4D70-C64D-AA05-0282A8996AEA}"/>
              </a:ext>
            </a:extLst>
          </p:cNvPr>
          <p:cNvSpPr>
            <a:spLocks noGrp="1"/>
          </p:cNvSpPr>
          <p:nvPr>
            <p:ph type="body" sz="quarter" idx="10" hasCustomPrompt="1"/>
          </p:nvPr>
        </p:nvSpPr>
        <p:spPr>
          <a:xfrm>
            <a:off x="515938" y="4795239"/>
            <a:ext cx="4431982" cy="284762"/>
          </a:xfrm>
        </p:spPr>
        <p:txBody>
          <a:bodyPr>
            <a:noAutofit/>
          </a:bodyPr>
          <a:lstStyle>
            <a:lvl1pPr marL="0" indent="0">
              <a:lnSpc>
                <a:spcPct val="100000"/>
              </a:lnSpc>
              <a:spcBef>
                <a:spcPts val="0"/>
              </a:spcBef>
              <a:buNone/>
              <a:defRPr sz="1600">
                <a:solidFill>
                  <a:schemeClr val="bg1"/>
                </a:solidFill>
              </a:defRPr>
            </a:lvl1pPr>
          </a:lstStyle>
          <a:p>
            <a:pPr lvl="0"/>
            <a:r>
              <a:rPr lang="en-US"/>
              <a:t>Presentation to xxx</a:t>
            </a:r>
          </a:p>
        </p:txBody>
      </p:sp>
      <p:sp>
        <p:nvSpPr>
          <p:cNvPr id="17" name="Text Placeholder 16">
            <a:extLst>
              <a:ext uri="{FF2B5EF4-FFF2-40B4-BE49-F238E27FC236}">
                <a16:creationId xmlns:a16="http://schemas.microsoft.com/office/drawing/2014/main" id="{137ACB25-3D9D-9F4D-AD5C-4890D69ABDBC}"/>
              </a:ext>
            </a:extLst>
          </p:cNvPr>
          <p:cNvSpPr>
            <a:spLocks noGrp="1"/>
          </p:cNvSpPr>
          <p:nvPr>
            <p:ph type="body" sz="quarter" idx="11" hasCustomPrompt="1"/>
          </p:nvPr>
        </p:nvSpPr>
        <p:spPr>
          <a:xfrm>
            <a:off x="515938" y="5124951"/>
            <a:ext cx="1292542" cy="28476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DD.MM.YY</a:t>
            </a:r>
          </a:p>
        </p:txBody>
      </p:sp>
      <p:pic>
        <p:nvPicPr>
          <p:cNvPr id="8" name="Picture 7" descr="A picture containing drawing, shirt&#10;&#10;Description automatically generated">
            <a:extLst>
              <a:ext uri="{FF2B5EF4-FFF2-40B4-BE49-F238E27FC236}">
                <a16:creationId xmlns:a16="http://schemas.microsoft.com/office/drawing/2014/main" id="{9FCCBFA2-7774-4CC6-ACE8-E4F9FA4D2ADA}"/>
              </a:ext>
            </a:extLst>
          </p:cNvPr>
          <p:cNvPicPr>
            <a:picLocks noChangeAspect="1"/>
          </p:cNvPicPr>
          <p:nvPr userDrawn="1"/>
        </p:nvPicPr>
        <p:blipFill>
          <a:blip r:embed="rId3"/>
          <a:stretch>
            <a:fillRect/>
          </a:stretch>
        </p:blipFill>
        <p:spPr>
          <a:xfrm>
            <a:off x="-304039" y="-487680"/>
            <a:ext cx="3742342" cy="2646736"/>
          </a:xfrm>
          <a:prstGeom prst="rect">
            <a:avLst/>
          </a:prstGeom>
        </p:spPr>
      </p:pic>
    </p:spTree>
    <p:extLst>
      <p:ext uri="{BB962C8B-B14F-4D97-AF65-F5344CB8AC3E}">
        <p14:creationId xmlns:p14="http://schemas.microsoft.com/office/powerpoint/2010/main" val="267492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with image">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2021 Yayasan PETRONAS     |</a:t>
            </a:r>
            <a:endParaRPr lang="en-US" sz="800">
              <a:solidFill>
                <a:srgbClr val="00B1A9"/>
              </a:solidFill>
            </a:endParaRPr>
          </a:p>
        </p:txBody>
      </p:sp>
      <p:pic>
        <p:nvPicPr>
          <p:cNvPr id="8" name="Picture 7">
            <a:extLst>
              <a:ext uri="{FF2B5EF4-FFF2-40B4-BE49-F238E27FC236}">
                <a16:creationId xmlns:a16="http://schemas.microsoft.com/office/drawing/2014/main" id="{8920AF90-BD79-D64D-BDD2-391E00B9FF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8638" y="6340038"/>
            <a:ext cx="837849" cy="299323"/>
          </a:xfrm>
          <a:prstGeom prst="rect">
            <a:avLst/>
          </a:prstGeom>
        </p:spPr>
      </p:pic>
      <p:sp>
        <p:nvSpPr>
          <p:cNvPr id="14" name="Content Placeholder 6">
            <a:extLst>
              <a:ext uri="{FF2B5EF4-FFF2-40B4-BE49-F238E27FC236}">
                <a16:creationId xmlns:a16="http://schemas.microsoft.com/office/drawing/2014/main" id="{26E5D0E0-15B3-A746-B109-ED82918511CD}"/>
              </a:ext>
            </a:extLst>
          </p:cNvPr>
          <p:cNvSpPr>
            <a:spLocks noGrp="1"/>
          </p:cNvSpPr>
          <p:nvPr>
            <p:ph sz="quarter" idx="16" hasCustomPrompt="1"/>
          </p:nvPr>
        </p:nvSpPr>
        <p:spPr>
          <a:xfrm>
            <a:off x="4579777" y="1235075"/>
            <a:ext cx="7096285" cy="4881563"/>
          </a:xfrm>
        </p:spPr>
        <p:txBody>
          <a:bodyPr/>
          <a:lstStyle>
            <a:lvl1pPr>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24" name="Title 1">
            <a:extLst>
              <a:ext uri="{FF2B5EF4-FFF2-40B4-BE49-F238E27FC236}">
                <a16:creationId xmlns:a16="http://schemas.microsoft.com/office/drawing/2014/main" id="{C9789F5C-CC6E-1F41-A365-575B13846BE3}"/>
              </a:ext>
            </a:extLst>
          </p:cNvPr>
          <p:cNvSpPr>
            <a:spLocks noGrp="1"/>
          </p:cNvSpPr>
          <p:nvPr>
            <p:ph type="title" hasCustomPrompt="1"/>
          </p:nvPr>
        </p:nvSpPr>
        <p:spPr>
          <a:xfrm>
            <a:off x="4579777" y="368300"/>
            <a:ext cx="7096286"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9" name="Picture Placeholder 4">
            <a:extLst>
              <a:ext uri="{FF2B5EF4-FFF2-40B4-BE49-F238E27FC236}">
                <a16:creationId xmlns:a16="http://schemas.microsoft.com/office/drawing/2014/main" id="{04AD6740-7075-D845-9577-EF331C5900AA}"/>
              </a:ext>
            </a:extLst>
          </p:cNvPr>
          <p:cNvSpPr>
            <a:spLocks noGrp="1"/>
          </p:cNvSpPr>
          <p:nvPr>
            <p:ph type="pic" sz="quarter" idx="18" hasCustomPrompt="1"/>
          </p:nvPr>
        </p:nvSpPr>
        <p:spPr>
          <a:xfrm>
            <a:off x="0" y="0"/>
            <a:ext cx="4051138" cy="6858000"/>
          </a:xfrm>
          <a:solidFill>
            <a:schemeClr val="bg1">
              <a:lumMod val="95000"/>
            </a:schemeClr>
          </a:solidFill>
        </p:spPr>
        <p:txBody>
          <a:bodyPr anchor="ctr" anchorCtr="0"/>
          <a:lstStyle>
            <a:lvl1pPr marL="0" indent="0" algn="ctr">
              <a:buNone/>
              <a:defRPr>
                <a:solidFill>
                  <a:schemeClr val="bg1"/>
                </a:solidFill>
              </a:defRPr>
            </a:lvl1pPr>
          </a:lstStyle>
          <a:p>
            <a:r>
              <a:rPr lang="en-US"/>
              <a:t>Click to insert image</a:t>
            </a:r>
          </a:p>
        </p:txBody>
      </p:sp>
    </p:spTree>
    <p:extLst>
      <p:ext uri="{BB962C8B-B14F-4D97-AF65-F5344CB8AC3E}">
        <p14:creationId xmlns:p14="http://schemas.microsoft.com/office/powerpoint/2010/main" val="100178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quot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BC4FE55-FE0F-6444-B1AD-DDA4EA307837}"/>
              </a:ext>
            </a:extLst>
          </p:cNvPr>
          <p:cNvSpPr>
            <a:spLocks noGrp="1"/>
          </p:cNvSpPr>
          <p:nvPr>
            <p:ph sz="quarter" idx="4" hasCustomPrompt="1"/>
          </p:nvPr>
        </p:nvSpPr>
        <p:spPr>
          <a:xfrm>
            <a:off x="6370312" y="1234986"/>
            <a:ext cx="5305750" cy="4881652"/>
          </a:xfrm>
        </p:spPr>
        <p:txBody>
          <a:bodyPr wrap="square">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7" name="Slide Number Placeholder 5">
            <a:extLst>
              <a:ext uri="{FF2B5EF4-FFF2-40B4-BE49-F238E27FC236}">
                <a16:creationId xmlns:a16="http://schemas.microsoft.com/office/drawing/2014/main" id="{78C40434-0F1B-C84F-BE0E-83F79A59720E}"/>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37F0358A-ED75-E74E-8863-7CBE9D207BCF}"/>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2021 Yayasan PETRONAS     |</a:t>
            </a:r>
            <a:endParaRPr lang="en-US" sz="800">
              <a:solidFill>
                <a:srgbClr val="00B1A9"/>
              </a:solidFill>
            </a:endParaRPr>
          </a:p>
        </p:txBody>
      </p:sp>
      <p:sp>
        <p:nvSpPr>
          <p:cNvPr id="10" name="Text Placeholder 13">
            <a:extLst>
              <a:ext uri="{FF2B5EF4-FFF2-40B4-BE49-F238E27FC236}">
                <a16:creationId xmlns:a16="http://schemas.microsoft.com/office/drawing/2014/main" id="{F748CB81-AEA0-1F4E-9D39-3C4304B31517}"/>
              </a:ext>
            </a:extLst>
          </p:cNvPr>
          <p:cNvSpPr>
            <a:spLocks noGrp="1"/>
          </p:cNvSpPr>
          <p:nvPr>
            <p:ph type="body" sz="quarter" idx="14" hasCustomPrompt="1"/>
          </p:nvPr>
        </p:nvSpPr>
        <p:spPr>
          <a:xfrm>
            <a:off x="515938" y="1234986"/>
            <a:ext cx="5318446" cy="4881652"/>
          </a:xfrm>
        </p:spPr>
        <p:txBody>
          <a:bodyPr>
            <a:noAutofit/>
          </a:bodyPr>
          <a:lstStyle>
            <a:lvl1pPr marL="0" indent="0">
              <a:lnSpc>
                <a:spcPct val="100000"/>
              </a:lnSpc>
              <a:spcAft>
                <a:spcPts val="1000"/>
              </a:spcAft>
              <a:buNone/>
              <a:defRPr sz="5000" b="1" i="0">
                <a:solidFill>
                  <a:srgbClr val="00B1A9"/>
                </a:solidFill>
                <a:latin typeface="Arial Black" panose="020B0604020202020204" pitchFamily="34" charset="0"/>
                <a:cs typeface="Arial Black" panose="020B0604020202020204" pitchFamily="34" charset="0"/>
              </a:defRPr>
            </a:lvl1pPr>
          </a:lstStyle>
          <a:p>
            <a:pPr lvl="0"/>
            <a:r>
              <a:rPr lang="en-US"/>
              <a:t>“Insert a quote here investing in visionary thinkers and technologies”</a:t>
            </a:r>
          </a:p>
        </p:txBody>
      </p:sp>
      <p:sp>
        <p:nvSpPr>
          <p:cNvPr id="20" name="Title 1">
            <a:extLst>
              <a:ext uri="{FF2B5EF4-FFF2-40B4-BE49-F238E27FC236}">
                <a16:creationId xmlns:a16="http://schemas.microsoft.com/office/drawing/2014/main" id="{78EA725C-E44D-584C-BF08-D0F784444326}"/>
              </a:ext>
            </a:extLst>
          </p:cNvPr>
          <p:cNvSpPr>
            <a:spLocks noGrp="1"/>
          </p:cNvSpPr>
          <p:nvPr>
            <p:ph type="title" hasCustomPrompt="1"/>
          </p:nvPr>
        </p:nvSpPr>
        <p:spPr>
          <a:xfrm>
            <a:off x="528638" y="368300"/>
            <a:ext cx="11147425" cy="637880"/>
          </a:xfrm>
        </p:spPr>
        <p:txBody>
          <a:bodyPr anchor="t" anchorCtr="0">
            <a:norm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8" name="Picture 7" descr="A close up of a logo&#10;&#10;Description automatically generated">
            <a:extLst>
              <a:ext uri="{FF2B5EF4-FFF2-40B4-BE49-F238E27FC236}">
                <a16:creationId xmlns:a16="http://schemas.microsoft.com/office/drawing/2014/main" id="{EB57BC9E-C92E-40A1-AF28-A44F417B193C}"/>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217950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with tex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092A210-BF9C-334E-B3DC-069B1291528B}"/>
              </a:ext>
            </a:extLst>
          </p:cNvPr>
          <p:cNvSpPr>
            <a:spLocks noGrp="1"/>
          </p:cNvSpPr>
          <p:nvPr>
            <p:ph type="body" sz="quarter" idx="17" hasCustomPrompt="1"/>
          </p:nvPr>
        </p:nvSpPr>
        <p:spPr>
          <a:xfrm>
            <a:off x="528639" y="3748183"/>
            <a:ext cx="2098986"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17" name="Text Placeholder 15">
            <a:extLst>
              <a:ext uri="{FF2B5EF4-FFF2-40B4-BE49-F238E27FC236}">
                <a16:creationId xmlns:a16="http://schemas.microsoft.com/office/drawing/2014/main" id="{011BA8FC-1F79-1D48-BC84-E9473BB1E09A}"/>
              </a:ext>
            </a:extLst>
          </p:cNvPr>
          <p:cNvSpPr>
            <a:spLocks noGrp="1"/>
          </p:cNvSpPr>
          <p:nvPr>
            <p:ph type="body" sz="quarter" idx="18" hasCustomPrompt="1"/>
          </p:nvPr>
        </p:nvSpPr>
        <p:spPr>
          <a:xfrm>
            <a:off x="528638" y="4073278"/>
            <a:ext cx="2098986"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0" name="Text Placeholder 15">
            <a:extLst>
              <a:ext uri="{FF2B5EF4-FFF2-40B4-BE49-F238E27FC236}">
                <a16:creationId xmlns:a16="http://schemas.microsoft.com/office/drawing/2014/main" id="{498DFEE5-6D15-D04A-A5B9-E954AC9B63AA}"/>
              </a:ext>
            </a:extLst>
          </p:cNvPr>
          <p:cNvSpPr>
            <a:spLocks noGrp="1"/>
          </p:cNvSpPr>
          <p:nvPr>
            <p:ph type="body" sz="quarter" idx="19" hasCustomPrompt="1"/>
          </p:nvPr>
        </p:nvSpPr>
        <p:spPr>
          <a:xfrm>
            <a:off x="3544785" y="3748183"/>
            <a:ext cx="2098986"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1" name="Text Placeholder 15">
            <a:extLst>
              <a:ext uri="{FF2B5EF4-FFF2-40B4-BE49-F238E27FC236}">
                <a16:creationId xmlns:a16="http://schemas.microsoft.com/office/drawing/2014/main" id="{F9EA07A5-77EC-A341-AC8C-98280DAAE308}"/>
              </a:ext>
            </a:extLst>
          </p:cNvPr>
          <p:cNvSpPr>
            <a:spLocks noGrp="1"/>
          </p:cNvSpPr>
          <p:nvPr>
            <p:ph type="body" sz="quarter" idx="20" hasCustomPrompt="1"/>
          </p:nvPr>
        </p:nvSpPr>
        <p:spPr>
          <a:xfrm>
            <a:off x="3551766" y="4073278"/>
            <a:ext cx="2098986"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2" name="Text Placeholder 15">
            <a:extLst>
              <a:ext uri="{FF2B5EF4-FFF2-40B4-BE49-F238E27FC236}">
                <a16:creationId xmlns:a16="http://schemas.microsoft.com/office/drawing/2014/main" id="{E9B2387C-3CE0-1745-B78C-BA5E42758E43}"/>
              </a:ext>
            </a:extLst>
          </p:cNvPr>
          <p:cNvSpPr>
            <a:spLocks noGrp="1"/>
          </p:cNvSpPr>
          <p:nvPr>
            <p:ph type="body" sz="quarter" idx="21" hasCustomPrompt="1"/>
          </p:nvPr>
        </p:nvSpPr>
        <p:spPr>
          <a:xfrm>
            <a:off x="6560931" y="3748183"/>
            <a:ext cx="2090191"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3" name="Text Placeholder 15">
            <a:extLst>
              <a:ext uri="{FF2B5EF4-FFF2-40B4-BE49-F238E27FC236}">
                <a16:creationId xmlns:a16="http://schemas.microsoft.com/office/drawing/2014/main" id="{3BE6B94E-66E0-7B45-9E15-8860414F1BBC}"/>
              </a:ext>
            </a:extLst>
          </p:cNvPr>
          <p:cNvSpPr>
            <a:spLocks noGrp="1"/>
          </p:cNvSpPr>
          <p:nvPr>
            <p:ph type="body" sz="quarter" idx="22" hasCustomPrompt="1"/>
          </p:nvPr>
        </p:nvSpPr>
        <p:spPr>
          <a:xfrm>
            <a:off x="6552136" y="4073278"/>
            <a:ext cx="2098986"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24" name="Text Placeholder 15">
            <a:extLst>
              <a:ext uri="{FF2B5EF4-FFF2-40B4-BE49-F238E27FC236}">
                <a16:creationId xmlns:a16="http://schemas.microsoft.com/office/drawing/2014/main" id="{61D3925C-ED51-E843-B09A-97B41662DAAF}"/>
              </a:ext>
            </a:extLst>
          </p:cNvPr>
          <p:cNvSpPr>
            <a:spLocks noGrp="1"/>
          </p:cNvSpPr>
          <p:nvPr>
            <p:ph type="body" sz="quarter" idx="23" hasCustomPrompt="1"/>
          </p:nvPr>
        </p:nvSpPr>
        <p:spPr>
          <a:xfrm>
            <a:off x="9577077" y="3748183"/>
            <a:ext cx="2098986" cy="320675"/>
          </a:xfrm>
        </p:spPr>
        <p:txBody>
          <a:bodyPr>
            <a:noAutofit/>
          </a:bodyPr>
          <a:lstStyle>
            <a:lvl1pPr marL="0" indent="0" algn="ctr">
              <a:buNone/>
              <a:defRPr sz="1600" b="1" i="0">
                <a:solidFill>
                  <a:schemeClr val="tx1"/>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Title of icon</a:t>
            </a:r>
          </a:p>
        </p:txBody>
      </p:sp>
      <p:sp>
        <p:nvSpPr>
          <p:cNvPr id="25" name="Text Placeholder 15">
            <a:extLst>
              <a:ext uri="{FF2B5EF4-FFF2-40B4-BE49-F238E27FC236}">
                <a16:creationId xmlns:a16="http://schemas.microsoft.com/office/drawing/2014/main" id="{8433C5FA-1864-CC49-9E48-EEC5D1706B51}"/>
              </a:ext>
            </a:extLst>
          </p:cNvPr>
          <p:cNvSpPr>
            <a:spLocks noGrp="1"/>
          </p:cNvSpPr>
          <p:nvPr>
            <p:ph type="body" sz="quarter" idx="24" hasCustomPrompt="1"/>
          </p:nvPr>
        </p:nvSpPr>
        <p:spPr>
          <a:xfrm>
            <a:off x="9575263" y="4073278"/>
            <a:ext cx="2100799" cy="801868"/>
          </a:xfrm>
        </p:spPr>
        <p:txBody>
          <a:bodyPr>
            <a:noAutofit/>
          </a:bodyPr>
          <a:lstStyle>
            <a:lvl1pPr marL="0" indent="0" algn="ctr">
              <a:buNone/>
              <a:defRPr sz="1400" b="0" i="0">
                <a:solidFill>
                  <a:srgbClr val="3C3835"/>
                </a:solidFill>
                <a:latin typeface="Arial" panose="020B0604020202020204" pitchFamily="34" charset="0"/>
                <a:cs typeface="Arial" panose="020B0604020202020204" pitchFamily="34" charset="0"/>
              </a:defRPr>
            </a:lvl1pPr>
            <a:lvl2pPr>
              <a:defRPr sz="1600">
                <a:solidFill>
                  <a:srgbClr val="00B1A9"/>
                </a:solidFill>
              </a:defRPr>
            </a:lvl2pPr>
            <a:lvl3pPr>
              <a:defRPr sz="1600">
                <a:solidFill>
                  <a:srgbClr val="00B1A9"/>
                </a:solidFill>
              </a:defRPr>
            </a:lvl3pPr>
            <a:lvl4pPr>
              <a:defRPr sz="1600">
                <a:solidFill>
                  <a:srgbClr val="00B1A9"/>
                </a:solidFill>
              </a:defRPr>
            </a:lvl4pPr>
            <a:lvl5pPr>
              <a:defRPr sz="1600">
                <a:solidFill>
                  <a:srgbClr val="00B1A9"/>
                </a:solidFill>
              </a:defRPr>
            </a:lvl5pPr>
          </a:lstStyle>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a:t>
            </a:r>
          </a:p>
        </p:txBody>
      </p:sp>
      <p:sp>
        <p:nvSpPr>
          <p:cNvPr id="9" name="Picture Placeholder 8">
            <a:extLst>
              <a:ext uri="{FF2B5EF4-FFF2-40B4-BE49-F238E27FC236}">
                <a16:creationId xmlns:a16="http://schemas.microsoft.com/office/drawing/2014/main" id="{BFEF9ACF-4C4A-3F4F-B788-3F06B7543CE9}"/>
              </a:ext>
            </a:extLst>
          </p:cNvPr>
          <p:cNvSpPr>
            <a:spLocks noGrp="1" noChangeAspect="1"/>
          </p:cNvSpPr>
          <p:nvPr>
            <p:ph type="pic" sz="quarter" idx="13" hasCustomPrompt="1"/>
          </p:nvPr>
        </p:nvSpPr>
        <p:spPr>
          <a:xfrm>
            <a:off x="829331" y="1989312"/>
            <a:ext cx="1497600" cy="1317600"/>
          </a:xfrm>
          <a:blipFill>
            <a:blip r:embed="rId2"/>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12" name="Picture Placeholder 8">
            <a:extLst>
              <a:ext uri="{FF2B5EF4-FFF2-40B4-BE49-F238E27FC236}">
                <a16:creationId xmlns:a16="http://schemas.microsoft.com/office/drawing/2014/main" id="{58E3ADDE-6567-444C-AAA3-2CC137862B40}"/>
              </a:ext>
            </a:extLst>
          </p:cNvPr>
          <p:cNvSpPr>
            <a:spLocks noGrp="1"/>
          </p:cNvSpPr>
          <p:nvPr>
            <p:ph type="pic" sz="quarter" idx="14" hasCustomPrompt="1"/>
          </p:nvPr>
        </p:nvSpPr>
        <p:spPr>
          <a:xfrm>
            <a:off x="3742659" y="2088312"/>
            <a:ext cx="1717199" cy="1170000"/>
          </a:xfrm>
          <a:blipFill>
            <a:blip r:embed="rId3"/>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13" name="Picture Placeholder 8">
            <a:extLst>
              <a:ext uri="{FF2B5EF4-FFF2-40B4-BE49-F238E27FC236}">
                <a16:creationId xmlns:a16="http://schemas.microsoft.com/office/drawing/2014/main" id="{B10C2354-5991-B547-B547-8BB81D3D72D5}"/>
              </a:ext>
            </a:extLst>
          </p:cNvPr>
          <p:cNvSpPr>
            <a:spLocks noGrp="1"/>
          </p:cNvSpPr>
          <p:nvPr>
            <p:ph type="pic" sz="quarter" idx="15" hasCustomPrompt="1"/>
          </p:nvPr>
        </p:nvSpPr>
        <p:spPr>
          <a:xfrm>
            <a:off x="7153429" y="2037912"/>
            <a:ext cx="896400" cy="1220400"/>
          </a:xfrm>
          <a:blipFill>
            <a:blip r:embed="rId4"/>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14" name="Picture Placeholder 8">
            <a:extLst>
              <a:ext uri="{FF2B5EF4-FFF2-40B4-BE49-F238E27FC236}">
                <a16:creationId xmlns:a16="http://schemas.microsoft.com/office/drawing/2014/main" id="{E74FD7CC-DDA4-DB43-9739-BC44AEFEF797}"/>
              </a:ext>
            </a:extLst>
          </p:cNvPr>
          <p:cNvSpPr>
            <a:spLocks noGrp="1"/>
          </p:cNvSpPr>
          <p:nvPr>
            <p:ph type="pic" sz="quarter" idx="16" hasCustomPrompt="1"/>
          </p:nvPr>
        </p:nvSpPr>
        <p:spPr>
          <a:xfrm>
            <a:off x="9941662" y="1982112"/>
            <a:ext cx="1368000" cy="1332000"/>
          </a:xfrm>
          <a:blipFill>
            <a:blip r:embed="rId5"/>
            <a:stretch>
              <a:fillRect/>
            </a:stretch>
          </a:blipFill>
        </p:spPr>
        <p:txBody>
          <a:bodyPr anchor="ctr" anchorCtr="0">
            <a:normAutofit/>
          </a:bodyPr>
          <a:lstStyle>
            <a:lvl1pPr marL="0" indent="0" algn="ctr">
              <a:buNone/>
              <a:defRPr sz="800">
                <a:solidFill>
                  <a:srgbClr val="3C3835"/>
                </a:solidFill>
              </a:defRPr>
            </a:lvl1pPr>
          </a:lstStyle>
          <a:p>
            <a:r>
              <a:rPr lang="en-US"/>
              <a:t>Click to replace</a:t>
            </a:r>
          </a:p>
        </p:txBody>
      </p:sp>
      <p:sp>
        <p:nvSpPr>
          <p:cNvPr id="26" name="Slide Number Placeholder 5">
            <a:extLst>
              <a:ext uri="{FF2B5EF4-FFF2-40B4-BE49-F238E27FC236}">
                <a16:creationId xmlns:a16="http://schemas.microsoft.com/office/drawing/2014/main" id="{E1A44120-9613-DB4D-8E81-6D45C9E58802}"/>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27" name="TextBox 26">
            <a:extLst>
              <a:ext uri="{FF2B5EF4-FFF2-40B4-BE49-F238E27FC236}">
                <a16:creationId xmlns:a16="http://schemas.microsoft.com/office/drawing/2014/main" id="{63E57E89-A31D-0744-9D2C-0D1CB044649D}"/>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2021 Yayasan PETRONAS     |</a:t>
            </a:r>
            <a:endParaRPr lang="en-US" sz="800">
              <a:solidFill>
                <a:srgbClr val="00B1A9"/>
              </a:solidFill>
            </a:endParaRPr>
          </a:p>
        </p:txBody>
      </p:sp>
      <p:sp>
        <p:nvSpPr>
          <p:cNvPr id="32" name="Title 1">
            <a:extLst>
              <a:ext uri="{FF2B5EF4-FFF2-40B4-BE49-F238E27FC236}">
                <a16:creationId xmlns:a16="http://schemas.microsoft.com/office/drawing/2014/main" id="{E561C834-132B-5C4D-9EF2-355AA69A957C}"/>
              </a:ext>
            </a:extLst>
          </p:cNvPr>
          <p:cNvSpPr>
            <a:spLocks noGrp="1"/>
          </p:cNvSpPr>
          <p:nvPr>
            <p:ph type="title" hasCustomPrompt="1"/>
          </p:nvPr>
        </p:nvSpPr>
        <p:spPr>
          <a:xfrm>
            <a:off x="528638" y="368300"/>
            <a:ext cx="11147425" cy="637880"/>
          </a:xfrm>
        </p:spPr>
        <p:txBody>
          <a:bodyPr anchor="t" anchorCtr="0">
            <a:norm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18" name="Picture 17" descr="A close up of a logo&#10;&#10;Description automatically generated">
            <a:extLst>
              <a:ext uri="{FF2B5EF4-FFF2-40B4-BE49-F238E27FC236}">
                <a16:creationId xmlns:a16="http://schemas.microsoft.com/office/drawing/2014/main" id="{1DCEBE8B-5CBD-4E98-96A2-3BD5ED678AED}"/>
              </a:ext>
            </a:extLst>
          </p:cNvPr>
          <p:cNvPicPr>
            <a:picLocks noChangeAspect="1"/>
          </p:cNvPicPr>
          <p:nvPr userDrawn="1"/>
        </p:nvPicPr>
        <p:blipFill>
          <a:blip r:embed="rId6"/>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1566671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medi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8D8F1C0-0165-F84D-A9A1-2F3499F4409B}"/>
              </a:ext>
            </a:extLst>
          </p:cNvPr>
          <p:cNvSpPr>
            <a:spLocks noGrp="1"/>
          </p:cNvSpPr>
          <p:nvPr>
            <p:ph type="pic" sz="quarter" idx="14" hasCustomPrompt="1"/>
          </p:nvPr>
        </p:nvSpPr>
        <p:spPr>
          <a:xfrm>
            <a:off x="0" y="0"/>
            <a:ext cx="12192000" cy="6858000"/>
          </a:xfrm>
          <a:solidFill>
            <a:schemeClr val="bg1">
              <a:lumMod val="95000"/>
            </a:schemeClr>
          </a:solidFill>
        </p:spPr>
        <p:txBody>
          <a:bodyPr anchor="ctr" anchorCtr="0"/>
          <a:lstStyle>
            <a:lvl1pPr marL="0" indent="0" algn="ctr">
              <a:buNone/>
              <a:defRPr>
                <a:solidFill>
                  <a:schemeClr val="tx1"/>
                </a:solidFill>
              </a:defRPr>
            </a:lvl1pPr>
          </a:lstStyle>
          <a:p>
            <a:r>
              <a:rPr lang="en-US"/>
              <a:t>Click to insert image</a:t>
            </a:r>
          </a:p>
        </p:txBody>
      </p:sp>
      <p:sp>
        <p:nvSpPr>
          <p:cNvPr id="6" name="Text Placeholder 13">
            <a:extLst>
              <a:ext uri="{FF2B5EF4-FFF2-40B4-BE49-F238E27FC236}">
                <a16:creationId xmlns:a16="http://schemas.microsoft.com/office/drawing/2014/main" id="{624B90F7-4A6F-DD47-AA4F-E9856C4F6261}"/>
              </a:ext>
            </a:extLst>
          </p:cNvPr>
          <p:cNvSpPr>
            <a:spLocks noGrp="1"/>
          </p:cNvSpPr>
          <p:nvPr>
            <p:ph type="body" sz="quarter" idx="13" hasCustomPrompt="1"/>
          </p:nvPr>
        </p:nvSpPr>
        <p:spPr>
          <a:xfrm>
            <a:off x="7251192" y="368300"/>
            <a:ext cx="4424871" cy="1432220"/>
          </a:xfrm>
        </p:spPr>
        <p:txBody>
          <a:bodyPr>
            <a:normAutofit/>
          </a:bodyPr>
          <a:lstStyle>
            <a:lvl1pPr marL="0" indent="0">
              <a:buNone/>
              <a:defRPr sz="5000" b="1" i="0">
                <a:solidFill>
                  <a:srgbClr val="00B1A9"/>
                </a:solidFill>
                <a:latin typeface="Arial Black" panose="020B0604020202020204" pitchFamily="34" charset="0"/>
                <a:cs typeface="Arial Black" panose="020B0604020202020204" pitchFamily="34" charset="0"/>
              </a:defRPr>
            </a:lvl1pPr>
            <a:lvl2pPr>
              <a:defRPr b="1" i="0">
                <a:solidFill>
                  <a:srgbClr val="00B1A9"/>
                </a:solidFill>
                <a:latin typeface="Arial Black" panose="020B0604020202020204" pitchFamily="34" charset="0"/>
                <a:cs typeface="Arial Black" panose="020B0604020202020204" pitchFamily="34" charset="0"/>
              </a:defRPr>
            </a:lvl2pPr>
            <a:lvl3pPr>
              <a:defRPr b="1" i="0">
                <a:solidFill>
                  <a:srgbClr val="00B1A9"/>
                </a:solidFill>
                <a:latin typeface="Arial Black" panose="020B0604020202020204" pitchFamily="34" charset="0"/>
                <a:cs typeface="Arial Black" panose="020B0604020202020204" pitchFamily="34" charset="0"/>
              </a:defRPr>
            </a:lvl3pPr>
            <a:lvl4pPr>
              <a:defRPr b="1" i="0">
                <a:solidFill>
                  <a:srgbClr val="00B1A9"/>
                </a:solidFill>
                <a:latin typeface="Arial Black" panose="020B0604020202020204" pitchFamily="34" charset="0"/>
                <a:cs typeface="Arial Black" panose="020B0604020202020204" pitchFamily="34" charset="0"/>
              </a:defRPr>
            </a:lvl4pPr>
            <a:lvl5pPr>
              <a:defRPr b="1" i="0">
                <a:solidFill>
                  <a:srgbClr val="00B1A9"/>
                </a:solidFill>
                <a:latin typeface="Arial Black" panose="020B0604020202020204" pitchFamily="34" charset="0"/>
                <a:cs typeface="Arial Black" panose="020B0604020202020204" pitchFamily="34" charset="0"/>
              </a:defRPr>
            </a:lvl5pPr>
          </a:lstStyle>
          <a:p>
            <a:pPr lvl="0"/>
            <a:r>
              <a:rPr lang="en-US"/>
              <a:t>“Insert a quote here”</a:t>
            </a:r>
          </a:p>
        </p:txBody>
      </p:sp>
      <p:pic>
        <p:nvPicPr>
          <p:cNvPr id="5" name="Picture 4" descr="A close up of a logo&#10;&#10;Description automatically generated">
            <a:extLst>
              <a:ext uri="{FF2B5EF4-FFF2-40B4-BE49-F238E27FC236}">
                <a16:creationId xmlns:a16="http://schemas.microsoft.com/office/drawing/2014/main" id="{B56577E3-FDDB-4139-B167-A623ED91197F}"/>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620091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D311EA-8E47-3C43-8982-1B4712F09C88}"/>
              </a:ext>
            </a:extLst>
          </p:cNvPr>
          <p:cNvSpPr>
            <a:spLocks noGrp="1"/>
          </p:cNvSpPr>
          <p:nvPr>
            <p:ph type="ctrTitle" hasCustomPrompt="1"/>
          </p:nvPr>
        </p:nvSpPr>
        <p:spPr>
          <a:xfrm>
            <a:off x="2427866" y="3086100"/>
            <a:ext cx="6622364" cy="685799"/>
          </a:xfrm>
        </p:spPr>
        <p:txBody>
          <a:bodyPr anchor="ctr" anchorCtr="0">
            <a:noAutofit/>
          </a:bodyPr>
          <a:lstStyle>
            <a:lvl1pPr algn="ctr">
              <a:defRPr sz="2800" b="1">
                <a:solidFill>
                  <a:schemeClr val="bg1"/>
                </a:solidFill>
              </a:defRPr>
            </a:lvl1pPr>
          </a:lstStyle>
          <a:p>
            <a:r>
              <a:rPr lang="en-US"/>
              <a:t>Passionate about Progress</a:t>
            </a:r>
          </a:p>
        </p:txBody>
      </p:sp>
      <p:pic>
        <p:nvPicPr>
          <p:cNvPr id="3" name="Picture 2" descr="A picture containing drawing, shirt&#10;&#10;Description automatically generated">
            <a:extLst>
              <a:ext uri="{FF2B5EF4-FFF2-40B4-BE49-F238E27FC236}">
                <a16:creationId xmlns:a16="http://schemas.microsoft.com/office/drawing/2014/main" id="{0E96E81A-630F-4493-AF33-D36BB1E8A825}"/>
              </a:ext>
            </a:extLst>
          </p:cNvPr>
          <p:cNvPicPr>
            <a:picLocks noChangeAspect="1"/>
          </p:cNvPicPr>
          <p:nvPr userDrawn="1"/>
        </p:nvPicPr>
        <p:blipFill>
          <a:blip r:embed="rId3"/>
          <a:stretch>
            <a:fillRect/>
          </a:stretch>
        </p:blipFill>
        <p:spPr>
          <a:xfrm>
            <a:off x="4224829" y="3017481"/>
            <a:ext cx="3742342" cy="2646736"/>
          </a:xfrm>
          <a:prstGeom prst="rect">
            <a:avLst/>
          </a:prstGeom>
        </p:spPr>
      </p:pic>
    </p:spTree>
    <p:extLst>
      <p:ext uri="{BB962C8B-B14F-4D97-AF65-F5344CB8AC3E}">
        <p14:creationId xmlns:p14="http://schemas.microsoft.com/office/powerpoint/2010/main" val="2260044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
        <p:cNvGrpSpPr/>
        <p:nvPr/>
      </p:nvGrpSpPr>
      <p:grpSpPr>
        <a:xfrm>
          <a:off x="0" y="0"/>
          <a:ext cx="0" cy="0"/>
          <a:chOff x="0" y="0"/>
          <a:chExt cx="0" cy="0"/>
        </a:xfrm>
      </p:grpSpPr>
      <p:sp>
        <p:nvSpPr>
          <p:cNvPr id="29" name="Google Shape;29;p4"/>
          <p:cNvSpPr txBox="1">
            <a:spLocks noGrp="1"/>
          </p:cNvSpPr>
          <p:nvPr>
            <p:ph type="body" idx="1"/>
          </p:nvPr>
        </p:nvSpPr>
        <p:spPr>
          <a:xfrm>
            <a:off x="609600" y="990600"/>
            <a:ext cx="10972800" cy="16764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atin typeface="Verdana"/>
                <a:ea typeface="Verdana"/>
                <a:cs typeface="Verdana"/>
                <a:sym typeface="Verdana"/>
              </a:defRPr>
            </a:lvl1pPr>
            <a:lvl2pPr marL="914400" lvl="1" indent="-330200" algn="l">
              <a:lnSpc>
                <a:spcPct val="90000"/>
              </a:lnSpc>
              <a:spcBef>
                <a:spcPts val="500"/>
              </a:spcBef>
              <a:spcAft>
                <a:spcPts val="0"/>
              </a:spcAft>
              <a:buClr>
                <a:schemeClr val="dk1"/>
              </a:buClr>
              <a:buSzPts val="1600"/>
              <a:buChar char="•"/>
              <a:defRPr sz="1600">
                <a:latin typeface="Verdana"/>
                <a:ea typeface="Verdana"/>
                <a:cs typeface="Verdana"/>
                <a:sym typeface="Verdana"/>
              </a:defRPr>
            </a:lvl2pPr>
            <a:lvl3pPr marL="1371600" lvl="2" indent="-330200" algn="l">
              <a:lnSpc>
                <a:spcPct val="90000"/>
              </a:lnSpc>
              <a:spcBef>
                <a:spcPts val="500"/>
              </a:spcBef>
              <a:spcAft>
                <a:spcPts val="0"/>
              </a:spcAft>
              <a:buClr>
                <a:schemeClr val="dk1"/>
              </a:buClr>
              <a:buSzPts val="1600"/>
              <a:buChar char="•"/>
              <a:defRPr sz="1600">
                <a:latin typeface="Verdana"/>
                <a:ea typeface="Verdana"/>
                <a:cs typeface="Verdana"/>
                <a:sym typeface="Verdana"/>
              </a:defRPr>
            </a:lvl3pPr>
            <a:lvl4pPr marL="1828800" lvl="3" indent="-330200" algn="l">
              <a:lnSpc>
                <a:spcPct val="90000"/>
              </a:lnSpc>
              <a:spcBef>
                <a:spcPts val="500"/>
              </a:spcBef>
              <a:spcAft>
                <a:spcPts val="0"/>
              </a:spcAft>
              <a:buClr>
                <a:schemeClr val="dk1"/>
              </a:buClr>
              <a:buSzPts val="1600"/>
              <a:buChar char="•"/>
              <a:defRPr sz="1600">
                <a:latin typeface="Verdana"/>
                <a:ea typeface="Verdana"/>
                <a:cs typeface="Verdana"/>
                <a:sym typeface="Verdana"/>
              </a:defRPr>
            </a:lvl4pPr>
            <a:lvl5pPr marL="2286000" lvl="4" indent="-330200" algn="l">
              <a:lnSpc>
                <a:spcPct val="90000"/>
              </a:lnSpc>
              <a:spcBef>
                <a:spcPts val="500"/>
              </a:spcBef>
              <a:spcAft>
                <a:spcPts val="0"/>
              </a:spcAft>
              <a:buClr>
                <a:schemeClr val="dk1"/>
              </a:buClr>
              <a:buSzPts val="1600"/>
              <a:buChar char="•"/>
              <a:defRPr sz="1600">
                <a:latin typeface="Verdana"/>
                <a:ea typeface="Verdana"/>
                <a:cs typeface="Verdana"/>
                <a:sym typeface="Verdan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title"/>
          </p:nvPr>
        </p:nvSpPr>
        <p:spPr>
          <a:xfrm>
            <a:off x="609600" y="381000"/>
            <a:ext cx="10972800" cy="5334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B1A9"/>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646020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350" b="0">
                <a:solidFill>
                  <a:srgbClr val="575757"/>
                </a:solidFill>
              </a:defRPr>
            </a:lvl1pPr>
          </a:lstStyle>
          <a:p>
            <a:pPr lvl="0"/>
            <a:r>
              <a:rPr lang="en-US"/>
              <a:t>Click to add subtitle</a:t>
            </a:r>
          </a:p>
        </p:txBody>
      </p:sp>
      <p:sp>
        <p:nvSpPr>
          <p:cNvPr id="17" name="Chart Placeholder 3"/>
          <p:cNvSpPr>
            <a:spLocks noGrp="1"/>
          </p:cNvSpPr>
          <p:nvPr>
            <p:ph type="chart" sz="quarter" idx="15"/>
          </p:nvPr>
        </p:nvSpPr>
        <p:spPr>
          <a:xfrm>
            <a:off x="501653" y="2052002"/>
            <a:ext cx="11188699" cy="4069013"/>
          </a:xfrm>
          <a:prstGeom prst="rect">
            <a:avLst/>
          </a:prstGeom>
        </p:spPr>
        <p:txBody>
          <a:bodyPr>
            <a:noAutofit/>
          </a:bodyPr>
          <a:lstStyle/>
          <a:p>
            <a:r>
              <a:rPr lang="en-US"/>
              <a:t>Click icon to add chart</a:t>
            </a:r>
            <a:endParaRPr lang="en-GB"/>
          </a:p>
        </p:txBody>
      </p:sp>
      <p:sp>
        <p:nvSpPr>
          <p:cNvPr id="18" name="Text Placeholder 8"/>
          <p:cNvSpPr>
            <a:spLocks noGrp="1"/>
          </p:cNvSpPr>
          <p:nvPr>
            <p:ph type="body" sz="quarter" idx="18"/>
          </p:nvPr>
        </p:nvSpPr>
        <p:spPr>
          <a:xfrm>
            <a:off x="501653" y="1674088"/>
            <a:ext cx="11188699" cy="357187"/>
          </a:xfrm>
        </p:spPr>
        <p:txBody>
          <a:bodyPr>
            <a:noAutofit/>
          </a:bodyPr>
          <a:lstStyle/>
          <a:p>
            <a:pPr lvl="0"/>
            <a:r>
              <a:rPr lang="en-US" noProof="0"/>
              <a:t>Click to edit Master text styles</a:t>
            </a:r>
          </a:p>
        </p:txBody>
      </p:sp>
      <p:sp>
        <p:nvSpPr>
          <p:cNvPr id="19" name="Text Placeholder 7"/>
          <p:cNvSpPr>
            <a:spLocks noGrp="1"/>
          </p:cNvSpPr>
          <p:nvPr>
            <p:ph type="body" sz="quarter" idx="23"/>
          </p:nvPr>
        </p:nvSpPr>
        <p:spPr>
          <a:xfrm>
            <a:off x="501651" y="6121016"/>
            <a:ext cx="11188700" cy="260737"/>
          </a:xfrm>
        </p:spPr>
        <p:txBody>
          <a:bodyPr>
            <a:noAutofit/>
          </a:bodyPr>
          <a:lstStyle>
            <a:lvl1pPr>
              <a:spcAft>
                <a:spcPts val="0"/>
              </a:spcAft>
              <a:defRPr sz="675"/>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220791973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376702"/>
            <a:ext cx="11040533" cy="744146"/>
          </a:xfrm>
        </p:spPr>
        <p:txBody>
          <a:bodyPr/>
          <a:lstStyle/>
          <a:p>
            <a:r>
              <a:rPr lang="en-GB"/>
              <a:t>Insert header keeping to a maximum of two lines</a:t>
            </a:r>
            <a:endParaRPr lang="en-US"/>
          </a:p>
        </p:txBody>
      </p:sp>
      <p:sp>
        <p:nvSpPr>
          <p:cNvPr id="8" name="TextBox 7">
            <a:extLst>
              <a:ext uri="{FF2B5EF4-FFF2-40B4-BE49-F238E27FC236}">
                <a16:creationId xmlns:a16="http://schemas.microsoft.com/office/drawing/2014/main" id="{45DD160B-CBC5-B34B-BE0E-799A8F8DFB60}"/>
              </a:ext>
            </a:extLst>
          </p:cNvPr>
          <p:cNvSpPr txBox="1"/>
          <p:nvPr userDrawn="1"/>
        </p:nvSpPr>
        <p:spPr>
          <a:xfrm>
            <a:off x="7941851" y="6345444"/>
            <a:ext cx="3384947"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latin typeface="Arial" panose="020B0604020202020204" pitchFamily="34" charset="0"/>
                <a:cs typeface="Arial" panose="020B0604020202020204" pitchFamily="34" charset="0"/>
              </a:rPr>
              <a:t>© 2021 Petroliam Nasional Berhad (PETRONAS)     |</a:t>
            </a:r>
            <a:endParaRPr lang="en-US" sz="800">
              <a:solidFill>
                <a:srgbClr val="00B1A9"/>
              </a:solidFill>
              <a:latin typeface="Arial" panose="020B0604020202020204" pitchFamily="34" charset="0"/>
              <a:cs typeface="Arial" panose="020B0604020202020204" pitchFamily="34" charset="0"/>
            </a:endParaRPr>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8" y="6345063"/>
            <a:ext cx="316967"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fld id="{F595E21E-DEBA-8F42-9C16-77733D726770}" type="slidenum">
              <a:rPr lang="en-US" smtClean="0"/>
              <a:pPr/>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11048043"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pic>
        <p:nvPicPr>
          <p:cNvPr id="7" name="Picture 6">
            <a:extLst>
              <a:ext uri="{FF2B5EF4-FFF2-40B4-BE49-F238E27FC236}">
                <a16:creationId xmlns:a16="http://schemas.microsoft.com/office/drawing/2014/main" id="{54934649-81EA-C040-8624-BAA45A60EF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9943" y="6349459"/>
            <a:ext cx="1113600" cy="300672"/>
          </a:xfrm>
          <a:prstGeom prst="rect">
            <a:avLst/>
          </a:prstGeom>
        </p:spPr>
      </p:pic>
    </p:spTree>
    <p:extLst>
      <p:ext uri="{BB962C8B-B14F-4D97-AF65-F5344CB8AC3E}">
        <p14:creationId xmlns:p14="http://schemas.microsoft.com/office/powerpoint/2010/main" val="3527473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376702"/>
            <a:ext cx="11040533" cy="744146"/>
          </a:xfrm>
        </p:spPr>
        <p:txBody>
          <a:body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8" y="6345063"/>
            <a:ext cx="316967"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fld id="{F595E21E-DEBA-8F42-9C16-77733D726770}" type="slidenum">
              <a:rPr lang="en-US" smtClean="0"/>
              <a:pPr/>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11048043"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0" name="TextBox 9">
            <a:extLst>
              <a:ext uri="{FF2B5EF4-FFF2-40B4-BE49-F238E27FC236}">
                <a16:creationId xmlns:a16="http://schemas.microsoft.com/office/drawing/2014/main" id="{80FAAEB1-7BFE-4D19-B7FD-8FB2AE0B1D1E}"/>
              </a:ext>
            </a:extLst>
          </p:cNvPr>
          <p:cNvSpPr txBox="1"/>
          <p:nvPr userDrawn="1"/>
        </p:nvSpPr>
        <p:spPr>
          <a:xfrm>
            <a:off x="7941851" y="6345444"/>
            <a:ext cx="3384947"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latin typeface="Arial" panose="020B0604020202020204" pitchFamily="34" charset="0"/>
                <a:cs typeface="Arial" panose="020B0604020202020204" pitchFamily="34" charset="0"/>
              </a:rPr>
              <a:t>© 2021 </a:t>
            </a:r>
            <a:r>
              <a:rPr lang="en-US" sz="800">
                <a:solidFill>
                  <a:srgbClr val="00B1A9"/>
                </a:solidFill>
                <a:latin typeface="Arial" panose="020B0604020202020204" pitchFamily="34" charset="0"/>
                <a:cs typeface="Arial" panose="020B0604020202020204" pitchFamily="34" charset="0"/>
              </a:rPr>
              <a:t>Yayasan PETRONAS</a:t>
            </a:r>
            <a:r>
              <a:rPr lang="pt" sz="800">
                <a:solidFill>
                  <a:srgbClr val="00B1A9"/>
                </a:solidFill>
                <a:latin typeface="Arial" panose="020B0604020202020204" pitchFamily="34" charset="0"/>
                <a:cs typeface="Arial" panose="020B0604020202020204" pitchFamily="34" charset="0"/>
              </a:rPr>
              <a:t>     |</a:t>
            </a:r>
            <a:endParaRPr lang="en-US" sz="800">
              <a:solidFill>
                <a:srgbClr val="00B1A9"/>
              </a:solidFill>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1790FB38-A8BF-4A3C-A15C-2C81B5955B60}"/>
              </a:ext>
            </a:extLst>
          </p:cNvPr>
          <p:cNvPicPr>
            <a:picLocks noChangeAspect="1"/>
          </p:cNvPicPr>
          <p:nvPr userDrawn="1"/>
        </p:nvPicPr>
        <p:blipFill>
          <a:blip r:embed="rId2"/>
          <a:stretch>
            <a:fillRect/>
          </a:stretch>
        </p:blipFill>
        <p:spPr>
          <a:xfrm>
            <a:off x="102546" y="5925716"/>
            <a:ext cx="2138481" cy="1134315"/>
          </a:xfrm>
          <a:prstGeom prst="rect">
            <a:avLst/>
          </a:prstGeom>
        </p:spPr>
      </p:pic>
    </p:spTree>
    <p:extLst>
      <p:ext uri="{BB962C8B-B14F-4D97-AF65-F5344CB8AC3E}">
        <p14:creationId xmlns:p14="http://schemas.microsoft.com/office/powerpoint/2010/main" val="1981446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376702"/>
            <a:ext cx="11040533" cy="744146"/>
          </a:xfrm>
        </p:spPr>
        <p:txBody>
          <a:body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8" y="6345063"/>
            <a:ext cx="316967"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fld id="{F595E21E-DEBA-8F42-9C16-77733D726770}" type="slidenum">
              <a:rPr lang="en-US" smtClean="0"/>
              <a:pPr/>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11048043"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0" name="TextBox 9">
            <a:extLst>
              <a:ext uri="{FF2B5EF4-FFF2-40B4-BE49-F238E27FC236}">
                <a16:creationId xmlns:a16="http://schemas.microsoft.com/office/drawing/2014/main" id="{80FAAEB1-7BFE-4D19-B7FD-8FB2AE0B1D1E}"/>
              </a:ext>
            </a:extLst>
          </p:cNvPr>
          <p:cNvSpPr txBox="1"/>
          <p:nvPr userDrawn="1"/>
        </p:nvSpPr>
        <p:spPr>
          <a:xfrm>
            <a:off x="7941851" y="6345444"/>
            <a:ext cx="3384947"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latin typeface="Arial" panose="020B0604020202020204" pitchFamily="34" charset="0"/>
                <a:cs typeface="Arial" panose="020B0604020202020204" pitchFamily="34" charset="0"/>
              </a:rPr>
              <a:t>© 2021 </a:t>
            </a:r>
            <a:r>
              <a:rPr lang="en-US" sz="800">
                <a:solidFill>
                  <a:srgbClr val="00B1A9"/>
                </a:solidFill>
                <a:latin typeface="Arial" panose="020B0604020202020204" pitchFamily="34" charset="0"/>
                <a:cs typeface="Arial" panose="020B0604020202020204" pitchFamily="34" charset="0"/>
              </a:rPr>
              <a:t>Yayasan PETRONAS</a:t>
            </a:r>
            <a:r>
              <a:rPr lang="pt" sz="800">
                <a:solidFill>
                  <a:srgbClr val="00B1A9"/>
                </a:solidFill>
                <a:latin typeface="Arial" panose="020B0604020202020204" pitchFamily="34" charset="0"/>
                <a:cs typeface="Arial" panose="020B0604020202020204" pitchFamily="34" charset="0"/>
              </a:rPr>
              <a:t>     |</a:t>
            </a:r>
            <a:endParaRPr lang="en-US" sz="800">
              <a:solidFill>
                <a:srgbClr val="00B1A9"/>
              </a:solidFill>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1790FB38-A8BF-4A3C-A15C-2C81B5955B60}"/>
              </a:ext>
            </a:extLst>
          </p:cNvPr>
          <p:cNvPicPr>
            <a:picLocks noChangeAspect="1"/>
          </p:cNvPicPr>
          <p:nvPr userDrawn="1"/>
        </p:nvPicPr>
        <p:blipFill>
          <a:blip r:embed="rId2"/>
          <a:stretch>
            <a:fillRect/>
          </a:stretch>
        </p:blipFill>
        <p:spPr>
          <a:xfrm>
            <a:off x="102546" y="5925716"/>
            <a:ext cx="2138481" cy="1134315"/>
          </a:xfrm>
          <a:prstGeom prst="rect">
            <a:avLst/>
          </a:prstGeom>
        </p:spPr>
      </p:pic>
    </p:spTree>
    <p:extLst>
      <p:ext uri="{BB962C8B-B14F-4D97-AF65-F5344CB8AC3E}">
        <p14:creationId xmlns:p14="http://schemas.microsoft.com/office/powerpoint/2010/main" val="158845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3F9443-62D5-3946-B662-A94824F500C7}"/>
              </a:ext>
            </a:extLst>
          </p:cNvPr>
          <p:cNvSpPr>
            <a:spLocks noGrp="1"/>
          </p:cNvSpPr>
          <p:nvPr>
            <p:ph idx="1" hasCustomPrompt="1"/>
          </p:nvPr>
        </p:nvSpPr>
        <p:spPr>
          <a:xfrm>
            <a:off x="962976" y="1087819"/>
            <a:ext cx="3771166" cy="4978800"/>
          </a:xfrm>
        </p:spPr>
        <p:txBody>
          <a:bodyPr wrap="square" numCol="1" spcCol="0">
            <a:noAutofit/>
          </a:bodyPr>
          <a:lstStyle>
            <a:lvl1pPr marL="0" indent="0">
              <a:buFont typeface="+mj-lt"/>
              <a:buNone/>
              <a:defRPr sz="1600" b="1" i="0">
                <a:solidFill>
                  <a:srgbClr val="00B1A9"/>
                </a:solidFill>
                <a:latin typeface="Arial" panose="020B0604020202020204" pitchFamily="34" charset="0"/>
                <a:cs typeface="Arial" panose="020B0604020202020204" pitchFamily="34" charset="0"/>
              </a:defRPr>
            </a:lvl1pPr>
            <a:lvl2pPr marL="0" indent="0">
              <a:buFontTx/>
              <a:buNone/>
              <a:defRPr sz="1600">
                <a:solidFill>
                  <a:srgbClr val="3C3835"/>
                </a:solidFill>
              </a:defRPr>
            </a:lvl2pPr>
          </a:lstStyle>
          <a:p>
            <a:pPr lvl="0"/>
            <a:r>
              <a:rPr lang="en-US"/>
              <a:t>Insert section title lorem ipsum</a:t>
            </a:r>
          </a:p>
          <a:p>
            <a:pPr lvl="1"/>
            <a:r>
              <a:rPr lang="en-US"/>
              <a:t>Insert section sub-title</a:t>
            </a:r>
          </a:p>
        </p:txBody>
      </p:sp>
      <p:sp>
        <p:nvSpPr>
          <p:cNvPr id="6" name="Slide Number Placeholder 5">
            <a:extLst>
              <a:ext uri="{FF2B5EF4-FFF2-40B4-BE49-F238E27FC236}">
                <a16:creationId xmlns:a16="http://schemas.microsoft.com/office/drawing/2014/main" id="{72009E5B-3034-D649-BDC5-75076A467E93}"/>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0" name="Text Placeholder 9">
            <a:extLst>
              <a:ext uri="{FF2B5EF4-FFF2-40B4-BE49-F238E27FC236}">
                <a16:creationId xmlns:a16="http://schemas.microsoft.com/office/drawing/2014/main" id="{9012EC47-1141-2E4E-9438-27891706CED3}"/>
              </a:ext>
            </a:extLst>
          </p:cNvPr>
          <p:cNvSpPr>
            <a:spLocks noGrp="1"/>
          </p:cNvSpPr>
          <p:nvPr>
            <p:ph type="body" sz="quarter" idx="13" hasCustomPrompt="1"/>
          </p:nvPr>
        </p:nvSpPr>
        <p:spPr>
          <a:xfrm>
            <a:off x="515936" y="1087438"/>
            <a:ext cx="426719" cy="4978800"/>
          </a:xfrm>
        </p:spPr>
        <p:txBody>
          <a:bodyPr rIns="0">
            <a:noAutofit/>
          </a:bodyPr>
          <a:lstStyle>
            <a:lvl1pPr marL="0" indent="0" algn="l">
              <a:buNone/>
              <a:defRPr b="1" i="0">
                <a:solidFill>
                  <a:srgbClr val="00B1A9"/>
                </a:solidFill>
                <a:latin typeface="Arial" panose="020B0604020202020204" pitchFamily="34" charset="0"/>
                <a:cs typeface="Arial" panose="020B0604020202020204" pitchFamily="34" charset="0"/>
              </a:defRPr>
            </a:lvl1pPr>
          </a:lstStyle>
          <a:p>
            <a:pPr lvl="0"/>
            <a:r>
              <a:rPr lang="en-US"/>
              <a:t>01.</a:t>
            </a:r>
          </a:p>
        </p:txBody>
      </p:sp>
      <p:sp>
        <p:nvSpPr>
          <p:cNvPr id="11" name="Text Placeholder 9">
            <a:extLst>
              <a:ext uri="{FF2B5EF4-FFF2-40B4-BE49-F238E27FC236}">
                <a16:creationId xmlns:a16="http://schemas.microsoft.com/office/drawing/2014/main" id="{89D9D8D3-6324-E04B-96A6-C4BF0D4FFB6D}"/>
              </a:ext>
            </a:extLst>
          </p:cNvPr>
          <p:cNvSpPr>
            <a:spLocks noGrp="1"/>
          </p:cNvSpPr>
          <p:nvPr>
            <p:ph type="body" sz="quarter" idx="14" hasCustomPrompt="1"/>
          </p:nvPr>
        </p:nvSpPr>
        <p:spPr>
          <a:xfrm>
            <a:off x="4913252" y="1087438"/>
            <a:ext cx="426720" cy="4978800"/>
          </a:xfrm>
        </p:spPr>
        <p:txBody>
          <a:bodyPr>
            <a:noAutofit/>
          </a:bodyPr>
          <a:lstStyle>
            <a:lvl1pPr marL="0" indent="0" algn="r">
              <a:buNone/>
              <a:defRPr b="0" i="0">
                <a:solidFill>
                  <a:srgbClr val="00B1A9"/>
                </a:solidFill>
                <a:latin typeface="Arial" panose="020B0604020202020204" pitchFamily="34" charset="0"/>
                <a:cs typeface="Arial" panose="020B0604020202020204" pitchFamily="34" charset="0"/>
              </a:defRPr>
            </a:lvl1pPr>
          </a:lstStyle>
          <a:p>
            <a:pPr lvl="0"/>
            <a:r>
              <a:rPr lang="en-US"/>
              <a:t>02</a:t>
            </a:r>
          </a:p>
        </p:txBody>
      </p:sp>
      <p:sp>
        <p:nvSpPr>
          <p:cNvPr id="27" name="Content Placeholder 2">
            <a:extLst>
              <a:ext uri="{FF2B5EF4-FFF2-40B4-BE49-F238E27FC236}">
                <a16:creationId xmlns:a16="http://schemas.microsoft.com/office/drawing/2014/main" id="{C2F7B4F3-A3CE-5047-9B82-DF9409EC0C83}"/>
              </a:ext>
            </a:extLst>
          </p:cNvPr>
          <p:cNvSpPr>
            <a:spLocks noGrp="1"/>
          </p:cNvSpPr>
          <p:nvPr>
            <p:ph idx="15" hasCustomPrompt="1"/>
          </p:nvPr>
        </p:nvSpPr>
        <p:spPr>
          <a:xfrm>
            <a:off x="6552467" y="1087819"/>
            <a:ext cx="3771166" cy="4978800"/>
          </a:xfrm>
        </p:spPr>
        <p:txBody>
          <a:bodyPr wrap="square" numCol="1" spcCol="0">
            <a:noAutofit/>
          </a:bodyPr>
          <a:lstStyle>
            <a:lvl1pPr marL="0" indent="0">
              <a:buFont typeface="+mj-lt"/>
              <a:buNone/>
              <a:defRPr sz="1600" b="1" i="0">
                <a:solidFill>
                  <a:srgbClr val="00B1A9"/>
                </a:solidFill>
                <a:latin typeface="Arial" panose="020B0604020202020204" pitchFamily="34" charset="0"/>
                <a:cs typeface="Arial" panose="020B0604020202020204" pitchFamily="34" charset="0"/>
              </a:defRPr>
            </a:lvl1pPr>
            <a:lvl2pPr marL="0" indent="0">
              <a:buFontTx/>
              <a:buNone/>
              <a:defRPr sz="1600">
                <a:solidFill>
                  <a:srgbClr val="3C3835"/>
                </a:solidFill>
              </a:defRPr>
            </a:lvl2pPr>
          </a:lstStyle>
          <a:p>
            <a:pPr lvl="0"/>
            <a:r>
              <a:rPr lang="en-US"/>
              <a:t>Insert section title lorem ipsum</a:t>
            </a:r>
          </a:p>
          <a:p>
            <a:pPr lvl="1"/>
            <a:r>
              <a:rPr lang="en-US"/>
              <a:t>Insert section sub-title</a:t>
            </a:r>
          </a:p>
        </p:txBody>
      </p:sp>
      <p:sp>
        <p:nvSpPr>
          <p:cNvPr id="28" name="Text Placeholder 9">
            <a:extLst>
              <a:ext uri="{FF2B5EF4-FFF2-40B4-BE49-F238E27FC236}">
                <a16:creationId xmlns:a16="http://schemas.microsoft.com/office/drawing/2014/main" id="{7C6CC3AC-06F2-EB48-9E85-CAAE55E1E14F}"/>
              </a:ext>
            </a:extLst>
          </p:cNvPr>
          <p:cNvSpPr>
            <a:spLocks noGrp="1"/>
          </p:cNvSpPr>
          <p:nvPr>
            <p:ph type="body" sz="quarter" idx="16" hasCustomPrompt="1"/>
          </p:nvPr>
        </p:nvSpPr>
        <p:spPr>
          <a:xfrm>
            <a:off x="6105427" y="1087438"/>
            <a:ext cx="426719" cy="4978800"/>
          </a:xfrm>
        </p:spPr>
        <p:txBody>
          <a:bodyPr rIns="0">
            <a:noAutofit/>
          </a:bodyPr>
          <a:lstStyle>
            <a:lvl1pPr marL="0" indent="0" algn="l">
              <a:buNone/>
              <a:defRPr b="1" i="0">
                <a:solidFill>
                  <a:srgbClr val="00B1A9"/>
                </a:solidFill>
                <a:latin typeface="Arial" panose="020B0604020202020204" pitchFamily="34" charset="0"/>
                <a:cs typeface="Arial" panose="020B0604020202020204" pitchFamily="34" charset="0"/>
              </a:defRPr>
            </a:lvl1pPr>
          </a:lstStyle>
          <a:p>
            <a:pPr lvl="0"/>
            <a:r>
              <a:rPr lang="en-US"/>
              <a:t>01.</a:t>
            </a:r>
          </a:p>
        </p:txBody>
      </p:sp>
      <p:sp>
        <p:nvSpPr>
          <p:cNvPr id="29" name="Text Placeholder 9">
            <a:extLst>
              <a:ext uri="{FF2B5EF4-FFF2-40B4-BE49-F238E27FC236}">
                <a16:creationId xmlns:a16="http://schemas.microsoft.com/office/drawing/2014/main" id="{C32028C9-3604-7A4A-AD3A-729E2CF6D241}"/>
              </a:ext>
            </a:extLst>
          </p:cNvPr>
          <p:cNvSpPr>
            <a:spLocks noGrp="1"/>
          </p:cNvSpPr>
          <p:nvPr>
            <p:ph type="body" sz="quarter" idx="17" hasCustomPrompt="1"/>
          </p:nvPr>
        </p:nvSpPr>
        <p:spPr>
          <a:xfrm>
            <a:off x="10502743" y="1087438"/>
            <a:ext cx="426720" cy="4978800"/>
          </a:xfrm>
        </p:spPr>
        <p:txBody>
          <a:bodyPr>
            <a:noAutofit/>
          </a:bodyPr>
          <a:lstStyle>
            <a:lvl1pPr marL="0" indent="0" algn="r">
              <a:buNone/>
              <a:defRPr b="0" i="0">
                <a:solidFill>
                  <a:srgbClr val="00B1A9"/>
                </a:solidFill>
                <a:latin typeface="Arial" panose="020B0604020202020204" pitchFamily="34" charset="0"/>
                <a:cs typeface="Arial" panose="020B0604020202020204" pitchFamily="34" charset="0"/>
              </a:defRPr>
            </a:lvl1pPr>
          </a:lstStyle>
          <a:p>
            <a:pPr lvl="0"/>
            <a:r>
              <a:rPr lang="en-US"/>
              <a:t>02</a:t>
            </a:r>
          </a:p>
        </p:txBody>
      </p:sp>
      <p:sp>
        <p:nvSpPr>
          <p:cNvPr id="17" name="Title 1">
            <a:extLst>
              <a:ext uri="{FF2B5EF4-FFF2-40B4-BE49-F238E27FC236}">
                <a16:creationId xmlns:a16="http://schemas.microsoft.com/office/drawing/2014/main" id="{872AB114-BD65-DF4B-8CD8-F99B1CD6DBC4}"/>
              </a:ext>
            </a:extLst>
          </p:cNvPr>
          <p:cNvSpPr>
            <a:spLocks noGrp="1"/>
          </p:cNvSpPr>
          <p:nvPr>
            <p:ph type="title" hasCustomPrompt="1"/>
          </p:nvPr>
        </p:nvSpPr>
        <p:spPr>
          <a:xfrm>
            <a:off x="528638" y="368300"/>
            <a:ext cx="11147425" cy="637880"/>
          </a:xfrm>
        </p:spPr>
        <p:txBody>
          <a:bodyPr anchor="t" anchorCtr="0">
            <a:normAutofit/>
          </a:bodyPr>
          <a:lstStyle>
            <a:lvl1pPr>
              <a:defRPr sz="2400" b="1" i="0">
                <a:latin typeface="Arial" panose="020B0604020202020204" pitchFamily="34" charset="0"/>
                <a:cs typeface="Arial" panose="020B0604020202020204" pitchFamily="34" charset="0"/>
              </a:defRPr>
            </a:lvl1pPr>
          </a:lstStyle>
          <a:p>
            <a:r>
              <a:rPr lang="en-US"/>
              <a:t>Content</a:t>
            </a:r>
          </a:p>
        </p:txBody>
      </p:sp>
      <p:sp>
        <p:nvSpPr>
          <p:cNvPr id="12" name="TextBox 11">
            <a:extLst>
              <a:ext uri="{FF2B5EF4-FFF2-40B4-BE49-F238E27FC236}">
                <a16:creationId xmlns:a16="http://schemas.microsoft.com/office/drawing/2014/main" id="{9B13EED4-F92D-D34C-B60B-12C5308DA512}"/>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2021 Yayasan PETRONAS     |</a:t>
            </a:r>
            <a:endParaRPr lang="en-US" sz="800">
              <a:solidFill>
                <a:srgbClr val="00B1A9"/>
              </a:solidFill>
            </a:endParaRPr>
          </a:p>
        </p:txBody>
      </p:sp>
      <p:pic>
        <p:nvPicPr>
          <p:cNvPr id="13" name="Picture 12" descr="A close up of a logo&#10;&#10;Description automatically generated">
            <a:extLst>
              <a:ext uri="{FF2B5EF4-FFF2-40B4-BE49-F238E27FC236}">
                <a16:creationId xmlns:a16="http://schemas.microsoft.com/office/drawing/2014/main" id="{45CCE20E-D84C-4214-BDC4-5E7A9B2D96FA}"/>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82216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376702"/>
            <a:ext cx="11040533" cy="744146"/>
          </a:xfrm>
        </p:spPr>
        <p:txBody>
          <a:body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8" y="6345063"/>
            <a:ext cx="316967"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fld id="{F595E21E-DEBA-8F42-9C16-77733D726770}" type="slidenum">
              <a:rPr lang="en-US" smtClean="0"/>
              <a:pPr/>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11048043"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0" name="TextBox 9">
            <a:extLst>
              <a:ext uri="{FF2B5EF4-FFF2-40B4-BE49-F238E27FC236}">
                <a16:creationId xmlns:a16="http://schemas.microsoft.com/office/drawing/2014/main" id="{80FAAEB1-7BFE-4D19-B7FD-8FB2AE0B1D1E}"/>
              </a:ext>
            </a:extLst>
          </p:cNvPr>
          <p:cNvSpPr txBox="1"/>
          <p:nvPr userDrawn="1"/>
        </p:nvSpPr>
        <p:spPr>
          <a:xfrm>
            <a:off x="7941851" y="6345444"/>
            <a:ext cx="3384947"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latin typeface="Arial" panose="020B0604020202020204" pitchFamily="34" charset="0"/>
                <a:cs typeface="Arial" panose="020B0604020202020204" pitchFamily="34" charset="0"/>
              </a:rPr>
              <a:t>© 2021 </a:t>
            </a:r>
            <a:r>
              <a:rPr lang="en-US" sz="800">
                <a:solidFill>
                  <a:srgbClr val="00B1A9"/>
                </a:solidFill>
                <a:latin typeface="Arial" panose="020B0604020202020204" pitchFamily="34" charset="0"/>
                <a:cs typeface="Arial" panose="020B0604020202020204" pitchFamily="34" charset="0"/>
              </a:rPr>
              <a:t>Yayasan PETRONAS</a:t>
            </a:r>
            <a:r>
              <a:rPr lang="pt" sz="800">
                <a:solidFill>
                  <a:srgbClr val="00B1A9"/>
                </a:solidFill>
                <a:latin typeface="Arial" panose="020B0604020202020204" pitchFamily="34" charset="0"/>
                <a:cs typeface="Arial" panose="020B0604020202020204" pitchFamily="34" charset="0"/>
              </a:rPr>
              <a:t>     |</a:t>
            </a:r>
            <a:endParaRPr lang="en-US" sz="800">
              <a:solidFill>
                <a:srgbClr val="00B1A9"/>
              </a:solidFill>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1790FB38-A8BF-4A3C-A15C-2C81B5955B60}"/>
              </a:ext>
            </a:extLst>
          </p:cNvPr>
          <p:cNvPicPr>
            <a:picLocks noChangeAspect="1"/>
          </p:cNvPicPr>
          <p:nvPr userDrawn="1"/>
        </p:nvPicPr>
        <p:blipFill>
          <a:blip r:embed="rId2"/>
          <a:stretch>
            <a:fillRect/>
          </a:stretch>
        </p:blipFill>
        <p:spPr>
          <a:xfrm>
            <a:off x="102546" y="5925716"/>
            <a:ext cx="2138481" cy="1134315"/>
          </a:xfrm>
          <a:prstGeom prst="rect">
            <a:avLst/>
          </a:prstGeom>
        </p:spPr>
      </p:pic>
    </p:spTree>
    <p:extLst>
      <p:ext uri="{BB962C8B-B14F-4D97-AF65-F5344CB8AC3E}">
        <p14:creationId xmlns:p14="http://schemas.microsoft.com/office/powerpoint/2010/main" val="2102515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376702"/>
            <a:ext cx="11040533" cy="744146"/>
          </a:xfrm>
        </p:spPr>
        <p:txBody>
          <a:body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8" y="6345063"/>
            <a:ext cx="316967"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fld id="{F595E21E-DEBA-8F42-9C16-77733D726770}" type="slidenum">
              <a:rPr lang="en-US" smtClean="0"/>
              <a:pPr/>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11048043"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0" name="TextBox 9">
            <a:extLst>
              <a:ext uri="{FF2B5EF4-FFF2-40B4-BE49-F238E27FC236}">
                <a16:creationId xmlns:a16="http://schemas.microsoft.com/office/drawing/2014/main" id="{80FAAEB1-7BFE-4D19-B7FD-8FB2AE0B1D1E}"/>
              </a:ext>
            </a:extLst>
          </p:cNvPr>
          <p:cNvSpPr txBox="1"/>
          <p:nvPr userDrawn="1"/>
        </p:nvSpPr>
        <p:spPr>
          <a:xfrm>
            <a:off x="7941851" y="6345444"/>
            <a:ext cx="3384947"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latin typeface="Arial" panose="020B0604020202020204" pitchFamily="34" charset="0"/>
                <a:cs typeface="Arial" panose="020B0604020202020204" pitchFamily="34" charset="0"/>
              </a:rPr>
              <a:t>© 2021 </a:t>
            </a:r>
            <a:r>
              <a:rPr lang="en-US" sz="800">
                <a:solidFill>
                  <a:srgbClr val="00B1A9"/>
                </a:solidFill>
                <a:latin typeface="Arial" panose="020B0604020202020204" pitchFamily="34" charset="0"/>
                <a:cs typeface="Arial" panose="020B0604020202020204" pitchFamily="34" charset="0"/>
              </a:rPr>
              <a:t>Yayasan PETRONAS</a:t>
            </a:r>
            <a:r>
              <a:rPr lang="pt" sz="800">
                <a:solidFill>
                  <a:srgbClr val="00B1A9"/>
                </a:solidFill>
                <a:latin typeface="Arial" panose="020B0604020202020204" pitchFamily="34" charset="0"/>
                <a:cs typeface="Arial" panose="020B0604020202020204" pitchFamily="34" charset="0"/>
              </a:rPr>
              <a:t>     |</a:t>
            </a:r>
            <a:endParaRPr lang="en-US" sz="800">
              <a:solidFill>
                <a:srgbClr val="00B1A9"/>
              </a:solidFill>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1790FB38-A8BF-4A3C-A15C-2C81B5955B60}"/>
              </a:ext>
            </a:extLst>
          </p:cNvPr>
          <p:cNvPicPr>
            <a:picLocks noChangeAspect="1"/>
          </p:cNvPicPr>
          <p:nvPr userDrawn="1"/>
        </p:nvPicPr>
        <p:blipFill>
          <a:blip r:embed="rId2"/>
          <a:stretch>
            <a:fillRect/>
          </a:stretch>
        </p:blipFill>
        <p:spPr>
          <a:xfrm>
            <a:off x="102546" y="5925716"/>
            <a:ext cx="2138481" cy="1134315"/>
          </a:xfrm>
          <a:prstGeom prst="rect">
            <a:avLst/>
          </a:prstGeom>
        </p:spPr>
      </p:pic>
    </p:spTree>
    <p:extLst>
      <p:ext uri="{BB962C8B-B14F-4D97-AF65-F5344CB8AC3E}">
        <p14:creationId xmlns:p14="http://schemas.microsoft.com/office/powerpoint/2010/main" val="2311623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376702"/>
            <a:ext cx="11040533" cy="744146"/>
          </a:xfrm>
        </p:spPr>
        <p:txBody>
          <a:body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8" y="6345063"/>
            <a:ext cx="316967"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fld id="{F595E21E-DEBA-8F42-9C16-77733D726770}" type="slidenum">
              <a:rPr lang="en-US" smtClean="0"/>
              <a:pPr/>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11048043"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0" name="TextBox 9">
            <a:extLst>
              <a:ext uri="{FF2B5EF4-FFF2-40B4-BE49-F238E27FC236}">
                <a16:creationId xmlns:a16="http://schemas.microsoft.com/office/drawing/2014/main" id="{80FAAEB1-7BFE-4D19-B7FD-8FB2AE0B1D1E}"/>
              </a:ext>
            </a:extLst>
          </p:cNvPr>
          <p:cNvSpPr txBox="1"/>
          <p:nvPr userDrawn="1"/>
        </p:nvSpPr>
        <p:spPr>
          <a:xfrm>
            <a:off x="7941851" y="6345444"/>
            <a:ext cx="3384947"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latin typeface="Arial" panose="020B0604020202020204" pitchFamily="34" charset="0"/>
                <a:cs typeface="Arial" panose="020B0604020202020204" pitchFamily="34" charset="0"/>
              </a:rPr>
              <a:t>© 2021 </a:t>
            </a:r>
            <a:r>
              <a:rPr lang="en-US" sz="800">
                <a:solidFill>
                  <a:srgbClr val="00B1A9"/>
                </a:solidFill>
                <a:latin typeface="Arial" panose="020B0604020202020204" pitchFamily="34" charset="0"/>
                <a:cs typeface="Arial" panose="020B0604020202020204" pitchFamily="34" charset="0"/>
              </a:rPr>
              <a:t>Yayasan PETRONAS</a:t>
            </a:r>
            <a:r>
              <a:rPr lang="pt" sz="800">
                <a:solidFill>
                  <a:srgbClr val="00B1A9"/>
                </a:solidFill>
                <a:latin typeface="Arial" panose="020B0604020202020204" pitchFamily="34" charset="0"/>
                <a:cs typeface="Arial" panose="020B0604020202020204" pitchFamily="34" charset="0"/>
              </a:rPr>
              <a:t>     |</a:t>
            </a:r>
            <a:endParaRPr lang="en-US" sz="800">
              <a:solidFill>
                <a:srgbClr val="00B1A9"/>
              </a:solidFill>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1790FB38-A8BF-4A3C-A15C-2C81B5955B60}"/>
              </a:ext>
            </a:extLst>
          </p:cNvPr>
          <p:cNvPicPr>
            <a:picLocks noChangeAspect="1"/>
          </p:cNvPicPr>
          <p:nvPr userDrawn="1"/>
        </p:nvPicPr>
        <p:blipFill>
          <a:blip r:embed="rId2"/>
          <a:stretch>
            <a:fillRect/>
          </a:stretch>
        </p:blipFill>
        <p:spPr>
          <a:xfrm>
            <a:off x="102546" y="5925716"/>
            <a:ext cx="2138481" cy="1134315"/>
          </a:xfrm>
          <a:prstGeom prst="rect">
            <a:avLst/>
          </a:prstGeom>
        </p:spPr>
      </p:pic>
    </p:spTree>
    <p:extLst>
      <p:ext uri="{BB962C8B-B14F-4D97-AF65-F5344CB8AC3E}">
        <p14:creationId xmlns:p14="http://schemas.microsoft.com/office/powerpoint/2010/main" val="500876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376702"/>
            <a:ext cx="11040533" cy="744146"/>
          </a:xfrm>
        </p:spPr>
        <p:txBody>
          <a:body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8" y="6345063"/>
            <a:ext cx="316967"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fld id="{F595E21E-DEBA-8F42-9C16-77733D726770}" type="slidenum">
              <a:rPr lang="en-US" smtClean="0"/>
              <a:pPr/>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11048043"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0" name="TextBox 9">
            <a:extLst>
              <a:ext uri="{FF2B5EF4-FFF2-40B4-BE49-F238E27FC236}">
                <a16:creationId xmlns:a16="http://schemas.microsoft.com/office/drawing/2014/main" id="{80FAAEB1-7BFE-4D19-B7FD-8FB2AE0B1D1E}"/>
              </a:ext>
            </a:extLst>
          </p:cNvPr>
          <p:cNvSpPr txBox="1"/>
          <p:nvPr userDrawn="1"/>
        </p:nvSpPr>
        <p:spPr>
          <a:xfrm>
            <a:off x="7941851" y="6345444"/>
            <a:ext cx="3384947"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latin typeface="Arial" panose="020B0604020202020204" pitchFamily="34" charset="0"/>
                <a:cs typeface="Arial" panose="020B0604020202020204" pitchFamily="34" charset="0"/>
              </a:rPr>
              <a:t>© 2021 </a:t>
            </a:r>
            <a:r>
              <a:rPr lang="en-US" sz="800">
                <a:solidFill>
                  <a:srgbClr val="00B1A9"/>
                </a:solidFill>
                <a:latin typeface="Arial" panose="020B0604020202020204" pitchFamily="34" charset="0"/>
                <a:cs typeface="Arial" panose="020B0604020202020204" pitchFamily="34" charset="0"/>
              </a:rPr>
              <a:t>Yayasan PETRONAS</a:t>
            </a:r>
            <a:r>
              <a:rPr lang="pt" sz="800">
                <a:solidFill>
                  <a:srgbClr val="00B1A9"/>
                </a:solidFill>
                <a:latin typeface="Arial" panose="020B0604020202020204" pitchFamily="34" charset="0"/>
                <a:cs typeface="Arial" panose="020B0604020202020204" pitchFamily="34" charset="0"/>
              </a:rPr>
              <a:t>     |</a:t>
            </a:r>
            <a:endParaRPr lang="en-US" sz="800">
              <a:solidFill>
                <a:srgbClr val="00B1A9"/>
              </a:solidFill>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1790FB38-A8BF-4A3C-A15C-2C81B5955B60}"/>
              </a:ext>
            </a:extLst>
          </p:cNvPr>
          <p:cNvPicPr>
            <a:picLocks noChangeAspect="1"/>
          </p:cNvPicPr>
          <p:nvPr userDrawn="1"/>
        </p:nvPicPr>
        <p:blipFill>
          <a:blip r:embed="rId2"/>
          <a:stretch>
            <a:fillRect/>
          </a:stretch>
        </p:blipFill>
        <p:spPr>
          <a:xfrm>
            <a:off x="102546" y="5925716"/>
            <a:ext cx="2138481" cy="1134315"/>
          </a:xfrm>
          <a:prstGeom prst="rect">
            <a:avLst/>
          </a:prstGeom>
        </p:spPr>
      </p:pic>
    </p:spTree>
    <p:extLst>
      <p:ext uri="{BB962C8B-B14F-4D97-AF65-F5344CB8AC3E}">
        <p14:creationId xmlns:p14="http://schemas.microsoft.com/office/powerpoint/2010/main" val="1018930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376702"/>
            <a:ext cx="11040533" cy="744146"/>
          </a:xfrm>
        </p:spPr>
        <p:txBody>
          <a:body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8" y="6345063"/>
            <a:ext cx="316967"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fld id="{F595E21E-DEBA-8F42-9C16-77733D726770}" type="slidenum">
              <a:rPr lang="en-US" smtClean="0"/>
              <a:pPr/>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11048043"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0" name="TextBox 9">
            <a:extLst>
              <a:ext uri="{FF2B5EF4-FFF2-40B4-BE49-F238E27FC236}">
                <a16:creationId xmlns:a16="http://schemas.microsoft.com/office/drawing/2014/main" id="{80FAAEB1-7BFE-4D19-B7FD-8FB2AE0B1D1E}"/>
              </a:ext>
            </a:extLst>
          </p:cNvPr>
          <p:cNvSpPr txBox="1"/>
          <p:nvPr userDrawn="1"/>
        </p:nvSpPr>
        <p:spPr>
          <a:xfrm>
            <a:off x="7941851" y="6345444"/>
            <a:ext cx="3384947"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latin typeface="Arial" panose="020B0604020202020204" pitchFamily="34" charset="0"/>
                <a:cs typeface="Arial" panose="020B0604020202020204" pitchFamily="34" charset="0"/>
              </a:rPr>
              <a:t>© 2021 </a:t>
            </a:r>
            <a:r>
              <a:rPr lang="en-US" sz="800">
                <a:solidFill>
                  <a:srgbClr val="00B1A9"/>
                </a:solidFill>
                <a:latin typeface="Arial" panose="020B0604020202020204" pitchFamily="34" charset="0"/>
                <a:cs typeface="Arial" panose="020B0604020202020204" pitchFamily="34" charset="0"/>
              </a:rPr>
              <a:t>Yayasan PETRONAS</a:t>
            </a:r>
            <a:r>
              <a:rPr lang="pt" sz="800">
                <a:solidFill>
                  <a:srgbClr val="00B1A9"/>
                </a:solidFill>
                <a:latin typeface="Arial" panose="020B0604020202020204" pitchFamily="34" charset="0"/>
                <a:cs typeface="Arial" panose="020B0604020202020204" pitchFamily="34" charset="0"/>
              </a:rPr>
              <a:t>     |</a:t>
            </a:r>
            <a:endParaRPr lang="en-US" sz="800">
              <a:solidFill>
                <a:srgbClr val="00B1A9"/>
              </a:solidFill>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1790FB38-A8BF-4A3C-A15C-2C81B5955B60}"/>
              </a:ext>
            </a:extLst>
          </p:cNvPr>
          <p:cNvPicPr>
            <a:picLocks noChangeAspect="1"/>
          </p:cNvPicPr>
          <p:nvPr userDrawn="1"/>
        </p:nvPicPr>
        <p:blipFill>
          <a:blip r:embed="rId2"/>
          <a:stretch>
            <a:fillRect/>
          </a:stretch>
        </p:blipFill>
        <p:spPr>
          <a:xfrm>
            <a:off x="102546" y="5925716"/>
            <a:ext cx="2138481" cy="1134315"/>
          </a:xfrm>
          <a:prstGeom prst="rect">
            <a:avLst/>
          </a:prstGeom>
        </p:spPr>
      </p:pic>
    </p:spTree>
    <p:extLst>
      <p:ext uri="{BB962C8B-B14F-4D97-AF65-F5344CB8AC3E}">
        <p14:creationId xmlns:p14="http://schemas.microsoft.com/office/powerpoint/2010/main" val="252994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376702"/>
            <a:ext cx="11040533" cy="744146"/>
          </a:xfrm>
        </p:spPr>
        <p:txBody>
          <a:body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8" y="6345063"/>
            <a:ext cx="316967"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fld id="{F595E21E-DEBA-8F42-9C16-77733D726770}" type="slidenum">
              <a:rPr lang="en-US" smtClean="0"/>
              <a:pPr/>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11048043"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0" name="TextBox 9">
            <a:extLst>
              <a:ext uri="{FF2B5EF4-FFF2-40B4-BE49-F238E27FC236}">
                <a16:creationId xmlns:a16="http://schemas.microsoft.com/office/drawing/2014/main" id="{80FAAEB1-7BFE-4D19-B7FD-8FB2AE0B1D1E}"/>
              </a:ext>
            </a:extLst>
          </p:cNvPr>
          <p:cNvSpPr txBox="1"/>
          <p:nvPr userDrawn="1"/>
        </p:nvSpPr>
        <p:spPr>
          <a:xfrm>
            <a:off x="7941851" y="6345444"/>
            <a:ext cx="3384947"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latin typeface="Arial" panose="020B0604020202020204" pitchFamily="34" charset="0"/>
                <a:cs typeface="Arial" panose="020B0604020202020204" pitchFamily="34" charset="0"/>
              </a:rPr>
              <a:t>© 2021 </a:t>
            </a:r>
            <a:r>
              <a:rPr lang="en-US" sz="800">
                <a:solidFill>
                  <a:srgbClr val="00B1A9"/>
                </a:solidFill>
                <a:latin typeface="Arial" panose="020B0604020202020204" pitchFamily="34" charset="0"/>
                <a:cs typeface="Arial" panose="020B0604020202020204" pitchFamily="34" charset="0"/>
              </a:rPr>
              <a:t>Yayasan PETRONAS</a:t>
            </a:r>
            <a:r>
              <a:rPr lang="pt" sz="800">
                <a:solidFill>
                  <a:srgbClr val="00B1A9"/>
                </a:solidFill>
                <a:latin typeface="Arial" panose="020B0604020202020204" pitchFamily="34" charset="0"/>
                <a:cs typeface="Arial" panose="020B0604020202020204" pitchFamily="34" charset="0"/>
              </a:rPr>
              <a:t>     |</a:t>
            </a:r>
            <a:endParaRPr lang="en-US" sz="800">
              <a:solidFill>
                <a:srgbClr val="00B1A9"/>
              </a:solidFill>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1790FB38-A8BF-4A3C-A15C-2C81B5955B60}"/>
              </a:ext>
            </a:extLst>
          </p:cNvPr>
          <p:cNvPicPr>
            <a:picLocks noChangeAspect="1"/>
          </p:cNvPicPr>
          <p:nvPr userDrawn="1"/>
        </p:nvPicPr>
        <p:blipFill>
          <a:blip r:embed="rId2"/>
          <a:stretch>
            <a:fillRect/>
          </a:stretch>
        </p:blipFill>
        <p:spPr>
          <a:xfrm>
            <a:off x="102546" y="5925716"/>
            <a:ext cx="2138481" cy="1134315"/>
          </a:xfrm>
          <a:prstGeom prst="rect">
            <a:avLst/>
          </a:prstGeom>
        </p:spPr>
      </p:pic>
    </p:spTree>
    <p:extLst>
      <p:ext uri="{BB962C8B-B14F-4D97-AF65-F5344CB8AC3E}">
        <p14:creationId xmlns:p14="http://schemas.microsoft.com/office/powerpoint/2010/main" val="2467824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376702"/>
            <a:ext cx="11040533" cy="744146"/>
          </a:xfrm>
        </p:spPr>
        <p:txBody>
          <a:bodyPr/>
          <a:lstStyle/>
          <a:p>
            <a:r>
              <a:rPr lang="en-GB"/>
              <a:t>Insert header keeping to a maximum of two lines</a:t>
            </a:r>
            <a:endParaRPr lang="en-US"/>
          </a:p>
        </p:txBody>
      </p:sp>
      <p:sp>
        <p:nvSpPr>
          <p:cNvPr id="9" name="Slide Number Placeholder 5">
            <a:extLst>
              <a:ext uri="{FF2B5EF4-FFF2-40B4-BE49-F238E27FC236}">
                <a16:creationId xmlns:a16="http://schemas.microsoft.com/office/drawing/2014/main" id="{DB778110-4AE8-2C45-B79C-9F68FCEA23CA}"/>
              </a:ext>
            </a:extLst>
          </p:cNvPr>
          <p:cNvSpPr>
            <a:spLocks noGrp="1"/>
          </p:cNvSpPr>
          <p:nvPr>
            <p:ph type="sldNum" sz="quarter" idx="4"/>
          </p:nvPr>
        </p:nvSpPr>
        <p:spPr>
          <a:xfrm>
            <a:off x="11299298" y="6345063"/>
            <a:ext cx="316967" cy="215444"/>
          </a:xfrm>
          <a:prstGeom prst="rect">
            <a:avLst/>
          </a:prstGeom>
        </p:spPr>
        <p:txBody>
          <a:bodyPr vert="horz" lIns="0" tIns="0" rIns="0" bIns="0" rtlCol="0" anchor="ctr"/>
          <a:lstStyle>
            <a:lvl1pPr algn="r">
              <a:defRPr sz="800">
                <a:solidFill>
                  <a:srgbClr val="00B1A9"/>
                </a:solidFill>
                <a:latin typeface="Arial" panose="020B0604020202020204" pitchFamily="34" charset="0"/>
                <a:cs typeface="Arial" panose="020B0604020202020204" pitchFamily="34" charset="0"/>
              </a:defRPr>
            </a:lvl1pPr>
          </a:lstStyle>
          <a:p>
            <a:fld id="{F595E21E-DEBA-8F42-9C16-77733D726770}" type="slidenum">
              <a:rPr lang="en-US" smtClean="0"/>
              <a:pPr/>
              <a:t>‹#›</a:t>
            </a:fld>
            <a:endParaRPr lang="en-US"/>
          </a:p>
        </p:txBody>
      </p:sp>
      <p:sp>
        <p:nvSpPr>
          <p:cNvPr id="11" name="Text Placeholder 14">
            <a:extLst>
              <a:ext uri="{FF2B5EF4-FFF2-40B4-BE49-F238E27FC236}">
                <a16:creationId xmlns:a16="http://schemas.microsoft.com/office/drawing/2014/main" id="{6917BEC2-45FB-5A4F-B8E7-668ABD1CB750}"/>
              </a:ext>
            </a:extLst>
          </p:cNvPr>
          <p:cNvSpPr>
            <a:spLocks noGrp="1"/>
          </p:cNvSpPr>
          <p:nvPr>
            <p:ph type="body" sz="quarter" idx="10" hasCustomPrompt="1"/>
          </p:nvPr>
        </p:nvSpPr>
        <p:spPr>
          <a:xfrm>
            <a:off x="568224" y="1306800"/>
            <a:ext cx="11048043" cy="4838400"/>
          </a:xfrm>
        </p:spPr>
        <p:txBody>
          <a:bodyPr>
            <a:noAutofit/>
          </a:bodyPr>
          <a:lstStyle>
            <a:lvl1pPr marL="0" indent="0">
              <a:lnSpc>
                <a:spcPct val="100000"/>
              </a:lnSpc>
              <a:spcBef>
                <a:spcPts val="0"/>
              </a:spcBef>
              <a:buNone/>
              <a:defRPr sz="1600">
                <a:solidFill>
                  <a:schemeClr val="tx1"/>
                </a:solidFill>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endParaRPr lang="en-US"/>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0" name="TextBox 9">
            <a:extLst>
              <a:ext uri="{FF2B5EF4-FFF2-40B4-BE49-F238E27FC236}">
                <a16:creationId xmlns:a16="http://schemas.microsoft.com/office/drawing/2014/main" id="{80FAAEB1-7BFE-4D19-B7FD-8FB2AE0B1D1E}"/>
              </a:ext>
            </a:extLst>
          </p:cNvPr>
          <p:cNvSpPr txBox="1"/>
          <p:nvPr userDrawn="1"/>
        </p:nvSpPr>
        <p:spPr>
          <a:xfrm>
            <a:off x="7941851" y="6345444"/>
            <a:ext cx="3384947"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latin typeface="Arial" panose="020B0604020202020204" pitchFamily="34" charset="0"/>
                <a:cs typeface="Arial" panose="020B0604020202020204" pitchFamily="34" charset="0"/>
              </a:rPr>
              <a:t>© 2021 </a:t>
            </a:r>
            <a:r>
              <a:rPr lang="en-US" sz="800">
                <a:solidFill>
                  <a:srgbClr val="00B1A9"/>
                </a:solidFill>
                <a:latin typeface="Arial" panose="020B0604020202020204" pitchFamily="34" charset="0"/>
                <a:cs typeface="Arial" panose="020B0604020202020204" pitchFamily="34" charset="0"/>
              </a:rPr>
              <a:t>Yayasan PETRONAS</a:t>
            </a:r>
            <a:r>
              <a:rPr lang="pt" sz="800">
                <a:solidFill>
                  <a:srgbClr val="00B1A9"/>
                </a:solidFill>
                <a:latin typeface="Arial" panose="020B0604020202020204" pitchFamily="34" charset="0"/>
                <a:cs typeface="Arial" panose="020B0604020202020204" pitchFamily="34" charset="0"/>
              </a:rPr>
              <a:t>     |</a:t>
            </a:r>
            <a:endParaRPr lang="en-US" sz="800">
              <a:solidFill>
                <a:srgbClr val="00B1A9"/>
              </a:solidFill>
              <a:latin typeface="Arial" panose="020B0604020202020204" pitchFamily="34" charset="0"/>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id="{1790FB38-A8BF-4A3C-A15C-2C81B5955B60}"/>
              </a:ext>
            </a:extLst>
          </p:cNvPr>
          <p:cNvPicPr>
            <a:picLocks noChangeAspect="1"/>
          </p:cNvPicPr>
          <p:nvPr userDrawn="1"/>
        </p:nvPicPr>
        <p:blipFill>
          <a:blip r:embed="rId2"/>
          <a:stretch>
            <a:fillRect/>
          </a:stretch>
        </p:blipFill>
        <p:spPr>
          <a:xfrm>
            <a:off x="102546" y="5925716"/>
            <a:ext cx="2138481" cy="1134315"/>
          </a:xfrm>
          <a:prstGeom prst="rect">
            <a:avLst/>
          </a:prstGeom>
        </p:spPr>
      </p:pic>
    </p:spTree>
    <p:extLst>
      <p:ext uri="{BB962C8B-B14F-4D97-AF65-F5344CB8AC3E}">
        <p14:creationId xmlns:p14="http://schemas.microsoft.com/office/powerpoint/2010/main" val="52678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8651-9FA8-4918-B3BD-4C040099F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90DF63-8993-4446-9994-AD7E1DA4E0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5E54D-AD70-4AE1-A5DD-4CEF0DE403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9C60CB-0965-4190-A6CF-CB0FB88DA199}"/>
              </a:ext>
            </a:extLst>
          </p:cNvPr>
          <p:cNvSpPr>
            <a:spLocks noGrp="1"/>
          </p:cNvSpPr>
          <p:nvPr>
            <p:ph type="ftr" sz="quarter" idx="11"/>
            <p:custDataLst>
              <p:tags r:id="rId1"/>
            </p:custDataLst>
          </p:nvPr>
        </p:nvSpPr>
        <p:spPr>
          <a:xfrm>
            <a:off x="0" y="0"/>
            <a:ext cx="12192000" cy="0"/>
          </a:xfrm>
        </p:spPr>
        <p:txBody>
          <a:bodyPr/>
          <a:lstStyle>
            <a:lvl1pPr>
              <a:defRPr lang="en-US" sz="600" b="0" i="0" u="none">
                <a:solidFill>
                  <a:srgbClr val="000000"/>
                </a:solidFill>
                <a:latin typeface="Verdana" panose="020B0604030504040204" pitchFamily="34" charset="0"/>
              </a:defRPr>
            </a:lvl1pPr>
          </a:lstStyle>
          <a:p>
            <a:r>
              <a:rPr lang="en-US"/>
              <a:t>Open</a:t>
            </a:r>
          </a:p>
        </p:txBody>
      </p:sp>
      <p:sp>
        <p:nvSpPr>
          <p:cNvPr id="6" name="Slide Number Placeholder 5">
            <a:extLst>
              <a:ext uri="{FF2B5EF4-FFF2-40B4-BE49-F238E27FC236}">
                <a16:creationId xmlns:a16="http://schemas.microsoft.com/office/drawing/2014/main" id="{25D32535-4BA3-49AC-B939-BAA72BB46B1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93326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1"/>
        <p:cNvGrpSpPr/>
        <p:nvPr/>
      </p:nvGrpSpPr>
      <p:grpSpPr>
        <a:xfrm>
          <a:off x="0" y="0"/>
          <a:ext cx="0" cy="0"/>
          <a:chOff x="0" y="0"/>
          <a:chExt cx="0" cy="0"/>
        </a:xfrm>
      </p:grpSpPr>
      <p:sp>
        <p:nvSpPr>
          <p:cNvPr id="122" name="Google Shape;122;ga5bb85490b_0_319"/>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123" name="Google Shape;123;ga5bb85490b_0_3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9629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5F81514-3118-404F-8EA9-FA97C514DEB0}"/>
              </a:ext>
            </a:extLst>
          </p:cNvPr>
          <p:cNvSpPr>
            <a:spLocks noGrp="1"/>
          </p:cNvSpPr>
          <p:nvPr>
            <p:ph type="ctrTitle" hasCustomPrompt="1"/>
          </p:nvPr>
        </p:nvSpPr>
        <p:spPr>
          <a:xfrm>
            <a:off x="515939" y="1658061"/>
            <a:ext cx="6093206" cy="1770938"/>
          </a:xfrm>
        </p:spPr>
        <p:txBody>
          <a:bodyPr anchor="b" anchorCtr="0">
            <a:noAutofit/>
          </a:bodyPr>
          <a:lstStyle>
            <a:lvl1pPr algn="l">
              <a:defRPr sz="2800" b="1" i="0">
                <a:solidFill>
                  <a:srgbClr val="00B1A9"/>
                </a:solidFill>
                <a:latin typeface="Arial" panose="020B0604020202020204" pitchFamily="34" charset="0"/>
                <a:cs typeface="Arial" panose="020B0604020202020204" pitchFamily="34" charset="0"/>
              </a:defRPr>
            </a:lvl1pPr>
          </a:lstStyle>
          <a:p>
            <a:r>
              <a:rPr lang="en-US"/>
              <a:t>Insert title here</a:t>
            </a:r>
          </a:p>
        </p:txBody>
      </p:sp>
      <p:sp>
        <p:nvSpPr>
          <p:cNvPr id="10" name="Subtitle 2">
            <a:extLst>
              <a:ext uri="{FF2B5EF4-FFF2-40B4-BE49-F238E27FC236}">
                <a16:creationId xmlns:a16="http://schemas.microsoft.com/office/drawing/2014/main" id="{D65CA924-D4FA-3F40-9A4B-234EDA4693E9}"/>
              </a:ext>
            </a:extLst>
          </p:cNvPr>
          <p:cNvSpPr>
            <a:spLocks noGrp="1"/>
          </p:cNvSpPr>
          <p:nvPr>
            <p:ph type="subTitle" idx="1" hasCustomPrompt="1"/>
          </p:nvPr>
        </p:nvSpPr>
        <p:spPr>
          <a:xfrm>
            <a:off x="515939" y="3429000"/>
            <a:ext cx="6093206" cy="1026042"/>
          </a:xfrm>
        </p:spPr>
        <p:txBody>
          <a:bodyPr>
            <a:noAutofit/>
          </a:bodyPr>
          <a:lstStyle>
            <a:lvl1pPr marL="0" indent="0" algn="l">
              <a:buNone/>
              <a:defRPr sz="1800" b="0" i="0">
                <a:solidFill>
                  <a:srgbClr val="00B1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subtitles here</a:t>
            </a:r>
          </a:p>
        </p:txBody>
      </p:sp>
      <p:sp>
        <p:nvSpPr>
          <p:cNvPr id="11" name="Text Placeholder 14">
            <a:extLst>
              <a:ext uri="{FF2B5EF4-FFF2-40B4-BE49-F238E27FC236}">
                <a16:creationId xmlns:a16="http://schemas.microsoft.com/office/drawing/2014/main" id="{67AA0644-1236-CE4D-9D48-067CB8E7DAE9}"/>
              </a:ext>
            </a:extLst>
          </p:cNvPr>
          <p:cNvSpPr>
            <a:spLocks noGrp="1"/>
          </p:cNvSpPr>
          <p:nvPr>
            <p:ph type="body" sz="quarter" idx="10" hasCustomPrompt="1"/>
          </p:nvPr>
        </p:nvSpPr>
        <p:spPr>
          <a:xfrm>
            <a:off x="515938" y="4795238"/>
            <a:ext cx="6093205" cy="586989"/>
          </a:xfrm>
        </p:spPr>
        <p:txBody>
          <a:bodyPr>
            <a:noAutofit/>
          </a:bodyPr>
          <a:lstStyle>
            <a:lvl1pPr marL="0" indent="0">
              <a:lnSpc>
                <a:spcPct val="100000"/>
              </a:lnSpc>
              <a:spcBef>
                <a:spcPts val="0"/>
              </a:spcBef>
              <a:buNone/>
              <a:defRPr sz="1600">
                <a:solidFill>
                  <a:srgbClr val="3C3835"/>
                </a:solidFill>
              </a:defRPr>
            </a:lvl1pPr>
          </a:lstStyle>
          <a:p>
            <a:pPr lvl="0"/>
            <a:r>
              <a:rPr lang="en-US"/>
              <a:t>Description (optional).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a:t>
            </a:r>
          </a:p>
        </p:txBody>
      </p:sp>
      <p:pic>
        <p:nvPicPr>
          <p:cNvPr id="6" name="Picture 5" descr="A close up of a logo&#10;&#10;Description automatically generated">
            <a:extLst>
              <a:ext uri="{FF2B5EF4-FFF2-40B4-BE49-F238E27FC236}">
                <a16:creationId xmlns:a16="http://schemas.microsoft.com/office/drawing/2014/main" id="{ADF51A10-69B8-4104-9C48-B19ED48DCC49}"/>
              </a:ext>
            </a:extLst>
          </p:cNvPr>
          <p:cNvPicPr>
            <a:picLocks noChangeAspect="1"/>
          </p:cNvPicPr>
          <p:nvPr userDrawn="1"/>
        </p:nvPicPr>
        <p:blipFill>
          <a:blip r:embed="rId3"/>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56448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7314DB16-0C56-C044-9C28-C5F388C469C1}"/>
              </a:ext>
            </a:extLst>
          </p:cNvPr>
          <p:cNvSpPr>
            <a:spLocks noGrp="1"/>
          </p:cNvSpPr>
          <p:nvPr>
            <p:ph sz="quarter" idx="4" hasCustomPrompt="1"/>
          </p:nvPr>
        </p:nvSpPr>
        <p:spPr>
          <a:xfrm>
            <a:off x="515938" y="1234986"/>
            <a:ext cx="11160124" cy="4881652"/>
          </a:xfrm>
        </p:spPr>
        <p:txBody>
          <a:bodyPr wrap="square">
            <a:noAutofit/>
          </a:bodyPr>
          <a:lstStyle>
            <a:lvl1pPr marL="0" indent="0">
              <a:lnSpc>
                <a:spcPct val="100000"/>
              </a:lnSpc>
              <a:spcBef>
                <a:spcPts val="0"/>
              </a:spcBef>
              <a:spcAft>
                <a:spcPts val="1000"/>
              </a:spcAft>
              <a:buFont typeface="Arial" panose="020B0604020202020204" pitchFamily="34" charset="0"/>
              <a:buNone/>
              <a:defRPr/>
            </a:lvl1pPr>
            <a:lvl2pPr>
              <a:lnSpc>
                <a:spcPct val="100000"/>
              </a:lnSpc>
              <a:spcBef>
                <a:spcPts val="0"/>
              </a:spcBef>
              <a:spcAft>
                <a:spcPts val="1000"/>
              </a:spcAft>
              <a:defRPr/>
            </a:lvl2pPr>
            <a:lvl3pPr>
              <a:lnSpc>
                <a:spcPct val="100000"/>
              </a:lnSpc>
              <a:spcBef>
                <a:spcPts val="0"/>
              </a:spcBef>
              <a:spcAft>
                <a:spcPts val="1000"/>
              </a:spcAft>
              <a:defRPr/>
            </a:lvl3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9" name="Slide Number Placeholder 5">
            <a:extLst>
              <a:ext uri="{FF2B5EF4-FFF2-40B4-BE49-F238E27FC236}">
                <a16:creationId xmlns:a16="http://schemas.microsoft.com/office/drawing/2014/main" id="{EC551365-85A6-124E-BAE4-3128A5DD43E9}"/>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6" name="Title 1">
            <a:extLst>
              <a:ext uri="{FF2B5EF4-FFF2-40B4-BE49-F238E27FC236}">
                <a16:creationId xmlns:a16="http://schemas.microsoft.com/office/drawing/2014/main" id="{663E3EE1-08D9-8447-AE3C-413678F7235A}"/>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8" name="TextBox 7">
            <a:extLst>
              <a:ext uri="{FF2B5EF4-FFF2-40B4-BE49-F238E27FC236}">
                <a16:creationId xmlns:a16="http://schemas.microsoft.com/office/drawing/2014/main" id="{95BF52FA-CF44-444C-92F6-818F02D4960F}"/>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2021 Yayasan PETRONAS     |</a:t>
            </a:r>
            <a:endParaRPr lang="en-US" sz="800">
              <a:solidFill>
                <a:srgbClr val="00B1A9"/>
              </a:solidFill>
            </a:endParaRPr>
          </a:p>
        </p:txBody>
      </p:sp>
      <p:pic>
        <p:nvPicPr>
          <p:cNvPr id="9" name="Picture 8" descr="A close up of a logo&#10;&#10;Description automatically generated">
            <a:extLst>
              <a:ext uri="{FF2B5EF4-FFF2-40B4-BE49-F238E27FC236}">
                <a16:creationId xmlns:a16="http://schemas.microsoft.com/office/drawing/2014/main" id="{2C30AE2A-98AB-4411-A7D6-4FC09119A8C4}"/>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196779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9C551AA-75DE-BE4F-B1A2-A0215E5F7BF6}"/>
              </a:ext>
            </a:extLst>
          </p:cNvPr>
          <p:cNvSpPr>
            <a:spLocks noGrp="1"/>
          </p:cNvSpPr>
          <p:nvPr>
            <p:ph type="body" sz="quarter" idx="14" hasCustomPrompt="1"/>
          </p:nvPr>
        </p:nvSpPr>
        <p:spPr>
          <a:xfrm>
            <a:off x="515937" y="1234986"/>
            <a:ext cx="5318447"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2021 Yayasan PETRONAS     |</a:t>
            </a:r>
            <a:endParaRPr lang="en-US" sz="800">
              <a:solidFill>
                <a:srgbClr val="00B1A9"/>
              </a:solidFill>
            </a:endParaRPr>
          </a:p>
        </p:txBody>
      </p:sp>
      <p:sp>
        <p:nvSpPr>
          <p:cNvPr id="15" name="Content Placeholder 6">
            <a:extLst>
              <a:ext uri="{FF2B5EF4-FFF2-40B4-BE49-F238E27FC236}">
                <a16:creationId xmlns:a16="http://schemas.microsoft.com/office/drawing/2014/main" id="{EF28C022-3765-B34C-870E-AD02B8CBB2DA}"/>
              </a:ext>
            </a:extLst>
          </p:cNvPr>
          <p:cNvSpPr>
            <a:spLocks noGrp="1"/>
          </p:cNvSpPr>
          <p:nvPr>
            <p:ph sz="quarter" idx="15"/>
          </p:nvPr>
        </p:nvSpPr>
        <p:spPr>
          <a:xfrm>
            <a:off x="6370315" y="1235075"/>
            <a:ext cx="5305749"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4149C65F-E588-554E-9F3D-076C92CFD03B}"/>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 keeping to a maximum of two lines</a:t>
            </a:r>
          </a:p>
        </p:txBody>
      </p:sp>
      <p:pic>
        <p:nvPicPr>
          <p:cNvPr id="9" name="Picture 8" descr="A close up of a logo&#10;&#10;Description automatically generated">
            <a:extLst>
              <a:ext uri="{FF2B5EF4-FFF2-40B4-BE49-F238E27FC236}">
                <a16:creationId xmlns:a16="http://schemas.microsoft.com/office/drawing/2014/main" id="{E4A1E841-F6F7-43E2-ACE6-EFDEB5345065}"/>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3628524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59C551AA-75DE-BE4F-B1A2-A0215E5F7BF6}"/>
              </a:ext>
            </a:extLst>
          </p:cNvPr>
          <p:cNvSpPr>
            <a:spLocks noGrp="1"/>
          </p:cNvSpPr>
          <p:nvPr>
            <p:ph type="body" sz="quarter" idx="14" hasCustomPrompt="1"/>
          </p:nvPr>
        </p:nvSpPr>
        <p:spPr>
          <a:xfrm>
            <a:off x="515938" y="1234986"/>
            <a:ext cx="7088524"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2021 Yayasan PETRONAS     |</a:t>
            </a:r>
            <a:endParaRPr lang="en-US" sz="800">
              <a:solidFill>
                <a:srgbClr val="00B1A9"/>
              </a:solidFill>
            </a:endParaRPr>
          </a:p>
        </p:txBody>
      </p:sp>
      <p:sp>
        <p:nvSpPr>
          <p:cNvPr id="15" name="Content Placeholder 8">
            <a:extLst>
              <a:ext uri="{FF2B5EF4-FFF2-40B4-BE49-F238E27FC236}">
                <a16:creationId xmlns:a16="http://schemas.microsoft.com/office/drawing/2014/main" id="{1CDBA8C0-2BC3-1641-8FA2-8E0256AAE415}"/>
              </a:ext>
            </a:extLst>
          </p:cNvPr>
          <p:cNvSpPr>
            <a:spLocks noGrp="1"/>
          </p:cNvSpPr>
          <p:nvPr>
            <p:ph sz="quarter" idx="15"/>
          </p:nvPr>
        </p:nvSpPr>
        <p:spPr>
          <a:xfrm>
            <a:off x="8140862" y="1235075"/>
            <a:ext cx="3535200"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7EA851B0-4002-154A-A07B-D8C71D2E196F}"/>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8" name="Picture 7" descr="A close up of a logo&#10;&#10;Description automatically generated">
            <a:extLst>
              <a:ext uri="{FF2B5EF4-FFF2-40B4-BE49-F238E27FC236}">
                <a16:creationId xmlns:a16="http://schemas.microsoft.com/office/drawing/2014/main" id="{49C2A738-27A2-421B-A3DE-8D2986553546}"/>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73054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2021 Yayasan PETRONAS     |</a:t>
            </a:r>
            <a:endParaRPr lang="en-US" sz="800">
              <a:solidFill>
                <a:srgbClr val="00B1A9"/>
              </a:solidFill>
            </a:endParaRPr>
          </a:p>
        </p:txBody>
      </p:sp>
      <p:sp>
        <p:nvSpPr>
          <p:cNvPr id="9" name="Text Placeholder 13">
            <a:extLst>
              <a:ext uri="{FF2B5EF4-FFF2-40B4-BE49-F238E27FC236}">
                <a16:creationId xmlns:a16="http://schemas.microsoft.com/office/drawing/2014/main" id="{39E7C400-D876-1B4D-ABBC-8AC7B36A2F98}"/>
              </a:ext>
            </a:extLst>
          </p:cNvPr>
          <p:cNvSpPr>
            <a:spLocks noGrp="1"/>
          </p:cNvSpPr>
          <p:nvPr>
            <p:ph type="body" sz="quarter" idx="14" hasCustomPrompt="1"/>
          </p:nvPr>
        </p:nvSpPr>
        <p:spPr>
          <a:xfrm>
            <a:off x="515938" y="1234986"/>
            <a:ext cx="3535200"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19" name="Content Placeholder 6">
            <a:extLst>
              <a:ext uri="{FF2B5EF4-FFF2-40B4-BE49-F238E27FC236}">
                <a16:creationId xmlns:a16="http://schemas.microsoft.com/office/drawing/2014/main" id="{01F4F26E-21F2-224A-B295-8F31F19CB8F1}"/>
              </a:ext>
            </a:extLst>
          </p:cNvPr>
          <p:cNvSpPr>
            <a:spLocks noGrp="1"/>
          </p:cNvSpPr>
          <p:nvPr>
            <p:ph sz="quarter" idx="16"/>
          </p:nvPr>
        </p:nvSpPr>
        <p:spPr>
          <a:xfrm>
            <a:off x="4587537" y="1235075"/>
            <a:ext cx="7088525" cy="488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1">
            <a:extLst>
              <a:ext uri="{FF2B5EF4-FFF2-40B4-BE49-F238E27FC236}">
                <a16:creationId xmlns:a16="http://schemas.microsoft.com/office/drawing/2014/main" id="{7E03EB46-C4CC-464C-9AF6-82D82CF163F0}"/>
              </a:ext>
            </a:extLst>
          </p:cNvPr>
          <p:cNvSpPr>
            <a:spLocks noGrp="1"/>
          </p:cNvSpPr>
          <p:nvPr>
            <p:ph type="title" hasCustomPrompt="1"/>
          </p:nvPr>
        </p:nvSpPr>
        <p:spPr>
          <a:xfrm>
            <a:off x="528638" y="368300"/>
            <a:ext cx="11147425"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pic>
        <p:nvPicPr>
          <p:cNvPr id="10" name="Picture 9" descr="A close up of a logo&#10;&#10;Description automatically generated">
            <a:extLst>
              <a:ext uri="{FF2B5EF4-FFF2-40B4-BE49-F238E27FC236}">
                <a16:creationId xmlns:a16="http://schemas.microsoft.com/office/drawing/2014/main" id="{76E2D91E-C878-4BE0-BF01-7B4F192BAABD}"/>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288467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 with image">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2019 </a:t>
            </a:r>
            <a:r>
              <a:rPr lang="pt" sz="800" err="1">
                <a:solidFill>
                  <a:srgbClr val="00B1A9"/>
                </a:solidFill>
              </a:rPr>
              <a:t>Petroliam</a:t>
            </a:r>
            <a:r>
              <a:rPr lang="pt" sz="800">
                <a:solidFill>
                  <a:srgbClr val="00B1A9"/>
                </a:solidFill>
              </a:rPr>
              <a:t> </a:t>
            </a:r>
            <a:r>
              <a:rPr lang="pt" sz="800" err="1">
                <a:solidFill>
                  <a:srgbClr val="00B1A9"/>
                </a:solidFill>
              </a:rPr>
              <a:t>Nasional</a:t>
            </a:r>
            <a:r>
              <a:rPr lang="pt" sz="800">
                <a:solidFill>
                  <a:srgbClr val="00B1A9"/>
                </a:solidFill>
              </a:rPr>
              <a:t> </a:t>
            </a:r>
            <a:r>
              <a:rPr lang="pt" sz="800" err="1">
                <a:solidFill>
                  <a:srgbClr val="00B1A9"/>
                </a:solidFill>
              </a:rPr>
              <a:t>Berhad</a:t>
            </a:r>
            <a:r>
              <a:rPr lang="pt" sz="800">
                <a:solidFill>
                  <a:srgbClr val="00B1A9"/>
                </a:solidFill>
              </a:rPr>
              <a:t> (PETRONAS)     |</a:t>
            </a:r>
            <a:endParaRPr lang="en-US" sz="800">
              <a:solidFill>
                <a:srgbClr val="00B1A9"/>
              </a:solidFill>
            </a:endParaRPr>
          </a:p>
        </p:txBody>
      </p:sp>
      <p:sp>
        <p:nvSpPr>
          <p:cNvPr id="20" name="Text Placeholder 13">
            <a:extLst>
              <a:ext uri="{FF2B5EF4-FFF2-40B4-BE49-F238E27FC236}">
                <a16:creationId xmlns:a16="http://schemas.microsoft.com/office/drawing/2014/main" id="{8762926E-123F-D74B-9640-D264C41786A1}"/>
              </a:ext>
            </a:extLst>
          </p:cNvPr>
          <p:cNvSpPr>
            <a:spLocks noGrp="1"/>
          </p:cNvSpPr>
          <p:nvPr>
            <p:ph type="body" sz="quarter" idx="14" hasCustomPrompt="1"/>
          </p:nvPr>
        </p:nvSpPr>
        <p:spPr>
          <a:xfrm>
            <a:off x="515937" y="1234986"/>
            <a:ext cx="5318447" cy="4881652"/>
          </a:xfrm>
        </p:spPr>
        <p:txBody>
          <a:bodyPr>
            <a:noAutofit/>
          </a:bodyPr>
          <a:lstStyle>
            <a:lvl1pPr marL="0" indent="0">
              <a:lnSpc>
                <a:spcPct val="100000"/>
              </a:lnSpc>
              <a:spcAft>
                <a:spcPts val="1000"/>
              </a:spcAft>
              <a:buNone/>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25" name="Title 1">
            <a:extLst>
              <a:ext uri="{FF2B5EF4-FFF2-40B4-BE49-F238E27FC236}">
                <a16:creationId xmlns:a16="http://schemas.microsoft.com/office/drawing/2014/main" id="{3878B502-0371-3E4D-A780-4D53CB18A975}"/>
              </a:ext>
            </a:extLst>
          </p:cNvPr>
          <p:cNvSpPr>
            <a:spLocks noGrp="1"/>
          </p:cNvSpPr>
          <p:nvPr>
            <p:ph type="title" hasCustomPrompt="1"/>
          </p:nvPr>
        </p:nvSpPr>
        <p:spPr>
          <a:xfrm>
            <a:off x="528639" y="368300"/>
            <a:ext cx="5305744"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14" name="Picture Placeholder 4">
            <a:extLst>
              <a:ext uri="{FF2B5EF4-FFF2-40B4-BE49-F238E27FC236}">
                <a16:creationId xmlns:a16="http://schemas.microsoft.com/office/drawing/2014/main" id="{8544DBCB-C2E9-8E4F-9E0E-782D67AF0A51}"/>
              </a:ext>
            </a:extLst>
          </p:cNvPr>
          <p:cNvSpPr>
            <a:spLocks noGrp="1"/>
          </p:cNvSpPr>
          <p:nvPr>
            <p:ph type="pic" sz="quarter" idx="17" hasCustomPrompt="1"/>
          </p:nvPr>
        </p:nvSpPr>
        <p:spPr>
          <a:xfrm>
            <a:off x="6357616" y="0"/>
            <a:ext cx="5834383" cy="6858000"/>
          </a:xfrm>
          <a:solidFill>
            <a:schemeClr val="bg1">
              <a:lumMod val="95000"/>
            </a:schemeClr>
          </a:solidFill>
        </p:spPr>
        <p:txBody>
          <a:bodyPr anchor="ctr" anchorCtr="0"/>
          <a:lstStyle>
            <a:lvl1pPr marL="0" indent="0" algn="ctr">
              <a:buNone/>
              <a:defRPr>
                <a:solidFill>
                  <a:schemeClr val="tx1"/>
                </a:solidFill>
              </a:defRPr>
            </a:lvl1pPr>
          </a:lstStyle>
          <a:p>
            <a:r>
              <a:rPr lang="en-US"/>
              <a:t>Click to insert image</a:t>
            </a:r>
          </a:p>
        </p:txBody>
      </p:sp>
      <p:pic>
        <p:nvPicPr>
          <p:cNvPr id="8" name="Picture 7" descr="A close up of a logo&#10;&#10;Description automatically generated">
            <a:extLst>
              <a:ext uri="{FF2B5EF4-FFF2-40B4-BE49-F238E27FC236}">
                <a16:creationId xmlns:a16="http://schemas.microsoft.com/office/drawing/2014/main" id="{FD0E62A0-F7CF-40CF-8892-52DB1FD14101}"/>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416198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 with image">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61031F5-1495-454F-AD69-346BBC09F411}"/>
              </a:ext>
            </a:extLst>
          </p:cNvPr>
          <p:cNvSpPr>
            <a:spLocks noGrp="1"/>
          </p:cNvSpPr>
          <p:nvPr>
            <p:ph type="sldNum" sz="quarter" idx="12"/>
          </p:nvPr>
        </p:nvSpPr>
        <p:spPr>
          <a:xfrm>
            <a:off x="11491993" y="6278353"/>
            <a:ext cx="184069" cy="365125"/>
          </a:xfrm>
          <a:prstGeom prst="rect">
            <a:avLst/>
          </a:prstGeom>
        </p:spPr>
        <p:txBody>
          <a:bodyPr lIns="46800" rIns="0"/>
          <a:lstStyle/>
          <a:p>
            <a:fld id="{F595E21E-DEBA-8F42-9C16-77733D726770}" type="slidenum">
              <a:rPr lang="en-US" smtClean="0"/>
              <a:t>‹#›</a:t>
            </a:fld>
            <a:endParaRPr lang="en-US"/>
          </a:p>
        </p:txBody>
      </p:sp>
      <p:sp>
        <p:nvSpPr>
          <p:cNvPr id="18" name="TextBox 17">
            <a:extLst>
              <a:ext uri="{FF2B5EF4-FFF2-40B4-BE49-F238E27FC236}">
                <a16:creationId xmlns:a16="http://schemas.microsoft.com/office/drawing/2014/main" id="{C6FEF64A-894C-BC49-96EE-BE41EFFDEFCB}"/>
              </a:ext>
            </a:extLst>
          </p:cNvPr>
          <p:cNvSpPr txBox="1"/>
          <p:nvPr userDrawn="1"/>
        </p:nvSpPr>
        <p:spPr>
          <a:xfrm>
            <a:off x="8953283" y="6345444"/>
            <a:ext cx="253871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 sz="800">
                <a:solidFill>
                  <a:srgbClr val="00B1A9"/>
                </a:solidFill>
              </a:rPr>
              <a:t>© 2019 </a:t>
            </a:r>
            <a:r>
              <a:rPr lang="pt" sz="800" err="1">
                <a:solidFill>
                  <a:srgbClr val="00B1A9"/>
                </a:solidFill>
              </a:rPr>
              <a:t>Petroliam</a:t>
            </a:r>
            <a:r>
              <a:rPr lang="pt" sz="800">
                <a:solidFill>
                  <a:srgbClr val="00B1A9"/>
                </a:solidFill>
              </a:rPr>
              <a:t> </a:t>
            </a:r>
            <a:r>
              <a:rPr lang="pt" sz="800" err="1">
                <a:solidFill>
                  <a:srgbClr val="00B1A9"/>
                </a:solidFill>
              </a:rPr>
              <a:t>Nasional</a:t>
            </a:r>
            <a:r>
              <a:rPr lang="pt" sz="800">
                <a:solidFill>
                  <a:srgbClr val="00B1A9"/>
                </a:solidFill>
              </a:rPr>
              <a:t> </a:t>
            </a:r>
            <a:r>
              <a:rPr lang="pt" sz="800" err="1">
                <a:solidFill>
                  <a:srgbClr val="00B1A9"/>
                </a:solidFill>
              </a:rPr>
              <a:t>Berhad</a:t>
            </a:r>
            <a:r>
              <a:rPr lang="pt" sz="800">
                <a:solidFill>
                  <a:srgbClr val="00B1A9"/>
                </a:solidFill>
              </a:rPr>
              <a:t> (PETRONAS)     |</a:t>
            </a:r>
            <a:endParaRPr lang="en-US" sz="800">
              <a:solidFill>
                <a:srgbClr val="00B1A9"/>
              </a:solidFill>
            </a:endParaRPr>
          </a:p>
        </p:txBody>
      </p:sp>
      <p:sp>
        <p:nvSpPr>
          <p:cNvPr id="10" name="Content Placeholder 6">
            <a:extLst>
              <a:ext uri="{FF2B5EF4-FFF2-40B4-BE49-F238E27FC236}">
                <a16:creationId xmlns:a16="http://schemas.microsoft.com/office/drawing/2014/main" id="{05917B13-2354-A04A-A2D5-FF4CFEF3F862}"/>
              </a:ext>
            </a:extLst>
          </p:cNvPr>
          <p:cNvSpPr>
            <a:spLocks noGrp="1"/>
          </p:cNvSpPr>
          <p:nvPr>
            <p:ph sz="quarter" idx="17" hasCustomPrompt="1"/>
          </p:nvPr>
        </p:nvSpPr>
        <p:spPr>
          <a:xfrm>
            <a:off x="528638" y="1235075"/>
            <a:ext cx="7075824" cy="4881563"/>
          </a:xfrm>
        </p:spPr>
        <p:txBody>
          <a:bodyPr/>
          <a:lstStyle>
            <a:lvl1pPr>
              <a:defRPr/>
            </a:lvl1pPr>
          </a:lstStyle>
          <a:p>
            <a:pPr marL="0" indent="0">
              <a:lnSpc>
                <a:spcPct val="100000"/>
              </a:lnSpc>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pPr marL="0" indent="0">
              <a:lnSpc>
                <a:spcPct val="100000"/>
              </a:lnSpc>
              <a:buNone/>
            </a:pPr>
            <a:r>
              <a:rPr lang="en-US"/>
              <a:t>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official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20" name="Title 1">
            <a:extLst>
              <a:ext uri="{FF2B5EF4-FFF2-40B4-BE49-F238E27FC236}">
                <a16:creationId xmlns:a16="http://schemas.microsoft.com/office/drawing/2014/main" id="{84AEBEDC-4258-8F46-8C7E-AE4DD813507A}"/>
              </a:ext>
            </a:extLst>
          </p:cNvPr>
          <p:cNvSpPr>
            <a:spLocks noGrp="1"/>
          </p:cNvSpPr>
          <p:nvPr>
            <p:ph type="title" hasCustomPrompt="1"/>
          </p:nvPr>
        </p:nvSpPr>
        <p:spPr>
          <a:xfrm>
            <a:off x="528639" y="368300"/>
            <a:ext cx="7075824" cy="637880"/>
          </a:xfrm>
        </p:spPr>
        <p:txBody>
          <a:bodyPr anchor="t" anchorCtr="0">
            <a:noAutofit/>
          </a:bodyPr>
          <a:lstStyle>
            <a:lvl1pPr>
              <a:defRPr sz="2400" b="1" i="0">
                <a:latin typeface="Arial" panose="020B0604020202020204" pitchFamily="34" charset="0"/>
                <a:cs typeface="Arial" panose="020B0604020202020204" pitchFamily="34" charset="0"/>
              </a:defRPr>
            </a:lvl1pPr>
          </a:lstStyle>
          <a:p>
            <a:r>
              <a:rPr lang="en-US"/>
              <a:t>Insert header</a:t>
            </a:r>
          </a:p>
        </p:txBody>
      </p:sp>
      <p:sp>
        <p:nvSpPr>
          <p:cNvPr id="13" name="Picture Placeholder 4">
            <a:extLst>
              <a:ext uri="{FF2B5EF4-FFF2-40B4-BE49-F238E27FC236}">
                <a16:creationId xmlns:a16="http://schemas.microsoft.com/office/drawing/2014/main" id="{CCAAC1F8-DC87-0D4F-A824-25897149CEBD}"/>
              </a:ext>
            </a:extLst>
          </p:cNvPr>
          <p:cNvSpPr>
            <a:spLocks noGrp="1"/>
          </p:cNvSpPr>
          <p:nvPr>
            <p:ph type="pic" sz="quarter" idx="18" hasCustomPrompt="1"/>
          </p:nvPr>
        </p:nvSpPr>
        <p:spPr>
          <a:xfrm>
            <a:off x="8140861" y="0"/>
            <a:ext cx="4051138" cy="6858000"/>
          </a:xfrm>
          <a:solidFill>
            <a:schemeClr val="bg1">
              <a:lumMod val="95000"/>
            </a:schemeClr>
          </a:solidFill>
        </p:spPr>
        <p:txBody>
          <a:bodyPr anchor="ctr" anchorCtr="0"/>
          <a:lstStyle>
            <a:lvl1pPr marL="0" indent="0" algn="ctr">
              <a:buNone/>
              <a:defRPr>
                <a:solidFill>
                  <a:schemeClr val="tx1"/>
                </a:solidFill>
              </a:defRPr>
            </a:lvl1pPr>
          </a:lstStyle>
          <a:p>
            <a:r>
              <a:rPr lang="en-US"/>
              <a:t>Click to insert image</a:t>
            </a:r>
          </a:p>
        </p:txBody>
      </p:sp>
      <p:pic>
        <p:nvPicPr>
          <p:cNvPr id="8" name="Picture 7" descr="A close up of a logo&#10;&#10;Description automatically generated">
            <a:extLst>
              <a:ext uri="{FF2B5EF4-FFF2-40B4-BE49-F238E27FC236}">
                <a16:creationId xmlns:a16="http://schemas.microsoft.com/office/drawing/2014/main" id="{2ED658D5-6C54-4A57-93FE-26746B1DAEBD}"/>
              </a:ext>
            </a:extLst>
          </p:cNvPr>
          <p:cNvPicPr>
            <a:picLocks noChangeAspect="1"/>
          </p:cNvPicPr>
          <p:nvPr userDrawn="1"/>
        </p:nvPicPr>
        <p:blipFill>
          <a:blip r:embed="rId2"/>
          <a:stretch>
            <a:fillRect/>
          </a:stretch>
        </p:blipFill>
        <p:spPr>
          <a:xfrm>
            <a:off x="76909" y="5925715"/>
            <a:ext cx="1603861" cy="1134315"/>
          </a:xfrm>
          <a:prstGeom prst="rect">
            <a:avLst/>
          </a:prstGeom>
        </p:spPr>
      </p:pic>
    </p:spTree>
    <p:extLst>
      <p:ext uri="{BB962C8B-B14F-4D97-AF65-F5344CB8AC3E}">
        <p14:creationId xmlns:p14="http://schemas.microsoft.com/office/powerpoint/2010/main" val="241589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3DB87A-147C-9540-876F-8E4B95B9D535}"/>
              </a:ext>
            </a:extLst>
          </p:cNvPr>
          <p:cNvSpPr>
            <a:spLocks noGrp="1"/>
          </p:cNvSpPr>
          <p:nvPr>
            <p:ph type="title"/>
          </p:nvPr>
        </p:nvSpPr>
        <p:spPr>
          <a:xfrm>
            <a:off x="515938" y="368299"/>
            <a:ext cx="11160123" cy="63788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D8E64309-A57E-F343-9518-C3EBC798BF63}"/>
              </a:ext>
            </a:extLst>
          </p:cNvPr>
          <p:cNvSpPr>
            <a:spLocks noGrp="1"/>
          </p:cNvSpPr>
          <p:nvPr>
            <p:ph type="body" idx="1"/>
          </p:nvPr>
        </p:nvSpPr>
        <p:spPr>
          <a:xfrm>
            <a:off x="515938" y="1234986"/>
            <a:ext cx="11160125" cy="48305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E1740E48-B9C5-5448-A0FB-4BAFE68A50AD}"/>
              </a:ext>
            </a:extLst>
          </p:cNvPr>
          <p:cNvSpPr>
            <a:spLocks noGrp="1"/>
          </p:cNvSpPr>
          <p:nvPr>
            <p:ph type="sldNum" sz="quarter" idx="4"/>
          </p:nvPr>
        </p:nvSpPr>
        <p:spPr>
          <a:xfrm>
            <a:off x="11491993" y="6278353"/>
            <a:ext cx="184069" cy="365125"/>
          </a:xfrm>
          <a:prstGeom prst="rect">
            <a:avLst/>
          </a:prstGeom>
        </p:spPr>
        <p:txBody>
          <a:bodyPr lIns="46800" rIns="0" anchor="ctr" anchorCtr="0"/>
          <a:lstStyle>
            <a:lvl1pPr algn="r">
              <a:defRPr sz="800">
                <a:solidFill>
                  <a:srgbClr val="00B1A9"/>
                </a:solidFill>
              </a:defRPr>
            </a:lvl1pPr>
          </a:lstStyle>
          <a:p>
            <a:fld id="{F595E21E-DEBA-8F42-9C16-77733D726770}" type="slidenum">
              <a:rPr lang="en-US" smtClean="0"/>
              <a:pPr/>
              <a:t>‹#›</a:t>
            </a:fld>
            <a:endParaRPr lang="en-US"/>
          </a:p>
        </p:txBody>
      </p:sp>
    </p:spTree>
    <p:extLst>
      <p:ext uri="{BB962C8B-B14F-4D97-AF65-F5344CB8AC3E}">
        <p14:creationId xmlns:p14="http://schemas.microsoft.com/office/powerpoint/2010/main" val="338265621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Lst>
  <p:hf hdr="0" dt="0"/>
  <p:txStyles>
    <p:titleStyle>
      <a:lvl1pPr algn="l" defTabSz="914400" rtl="0" eaLnBrk="1" latinLnBrk="0" hangingPunct="1">
        <a:lnSpc>
          <a:spcPct val="90000"/>
        </a:lnSpc>
        <a:spcBef>
          <a:spcPct val="0"/>
        </a:spcBef>
        <a:buNone/>
        <a:defRPr sz="2400" b="1" i="0" kern="1200">
          <a:solidFill>
            <a:srgbClr val="00B1A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3C383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C383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232">
          <p15:clr>
            <a:srgbClr val="F26B43"/>
          </p15:clr>
        </p15:guide>
        <p15:guide id="6" orient="horz" pos="40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ags" Target="../tags/tag4.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7.xml"/><Relationship Id="rId1" Type="http://schemas.openxmlformats.org/officeDocument/2006/relationships/tags" Target="../tags/tag2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7.xml"/><Relationship Id="rId1" Type="http://schemas.openxmlformats.org/officeDocument/2006/relationships/tags" Target="../tags/tag25.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7.xml"/><Relationship Id="rId1" Type="http://schemas.openxmlformats.org/officeDocument/2006/relationships/tags" Target="../tags/tag2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7.xml"/><Relationship Id="rId1" Type="http://schemas.openxmlformats.org/officeDocument/2006/relationships/tags" Target="../tags/tag2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7.xml"/><Relationship Id="rId1" Type="http://schemas.openxmlformats.org/officeDocument/2006/relationships/tags" Target="../tags/tag3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7.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7.xml"/><Relationship Id="rId1" Type="http://schemas.openxmlformats.org/officeDocument/2006/relationships/tags" Target="../tags/tag3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7.xml"/><Relationship Id="rId1" Type="http://schemas.openxmlformats.org/officeDocument/2006/relationships/tags" Target="../tags/tag3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7.xml"/><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7.xml"/><Relationship Id="rId1" Type="http://schemas.openxmlformats.org/officeDocument/2006/relationships/tags" Target="../tags/tag4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7.xml"/><Relationship Id="rId1" Type="http://schemas.openxmlformats.org/officeDocument/2006/relationships/tags" Target="../tags/tag43.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7.xml"/><Relationship Id="rId1" Type="http://schemas.openxmlformats.org/officeDocument/2006/relationships/tags" Target="../tags/tag4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7.xml"/><Relationship Id="rId1" Type="http://schemas.openxmlformats.org/officeDocument/2006/relationships/tags" Target="../tags/tag47.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7.xml"/><Relationship Id="rId1" Type="http://schemas.openxmlformats.org/officeDocument/2006/relationships/tags" Target="../tags/tag4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tags" Target="../tags/tag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tags" Target="../tags/tag1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7.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7.xml"/><Relationship Id="rId1" Type="http://schemas.openxmlformats.org/officeDocument/2006/relationships/tags" Target="../tags/tag1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7.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6"/>
        <p:cNvGrpSpPr/>
        <p:nvPr/>
      </p:nvGrpSpPr>
      <p:grpSpPr>
        <a:xfrm>
          <a:off x="0" y="0"/>
          <a:ext cx="0" cy="0"/>
          <a:chOff x="0" y="0"/>
          <a:chExt cx="0" cy="0"/>
        </a:xfrm>
      </p:grpSpPr>
      <p:sp>
        <p:nvSpPr>
          <p:cNvPr id="167" name="Google Shape;167;ga5bb85490b_0_1260"/>
          <p:cNvSpPr txBox="1">
            <a:spLocks noGrp="1"/>
          </p:cNvSpPr>
          <p:nvPr>
            <p:ph type="title"/>
          </p:nvPr>
        </p:nvSpPr>
        <p:spPr>
          <a:xfrm>
            <a:off x="584550" y="1846443"/>
            <a:ext cx="7529436" cy="1861801"/>
          </a:xfrm>
          <a:prstGeom prst="rect">
            <a:avLst/>
          </a:prstGeom>
          <a:noFill/>
          <a:ln>
            <a:noFill/>
          </a:ln>
        </p:spPr>
        <p:txBody>
          <a:bodyPr spcFirstLastPara="1" wrap="square" lIns="91425" tIns="45700" rIns="91425" bIns="45700" anchor="ctr" anchorCtr="0">
            <a:noAutofit/>
          </a:bodyPr>
          <a:lstStyle/>
          <a:p>
            <a:pPr>
              <a:lnSpc>
                <a:spcPct val="100000"/>
              </a:lnSpc>
              <a:spcBef>
                <a:spcPts val="0"/>
              </a:spcBef>
              <a:buClr>
                <a:schemeClr val="dk1"/>
              </a:buClr>
              <a:buSzPts val="3200"/>
            </a:pPr>
            <a:r>
              <a:rPr lang="en-US" sz="1200" dirty="0">
                <a:solidFill>
                  <a:schemeClr val="tx1"/>
                </a:solidFill>
                <a:latin typeface="Arial"/>
                <a:ea typeface="Arial"/>
                <a:cs typeface="Arial"/>
                <a:sym typeface="Arial"/>
              </a:rPr>
              <a:t>Name of Programme Proposal </a:t>
            </a:r>
            <a:r>
              <a:rPr lang="en-US" sz="1200" b="0" i="1" dirty="0">
                <a:solidFill>
                  <a:schemeClr val="tx1"/>
                </a:solidFill>
                <a:latin typeface="Arial"/>
                <a:ea typeface="Arial"/>
                <a:cs typeface="Arial"/>
                <a:sym typeface="Arial"/>
              </a:rPr>
              <a:t>[Nama Program / </a:t>
            </a:r>
            <a:r>
              <a:rPr lang="en-US" sz="1200" b="0" i="1" dirty="0" err="1">
                <a:solidFill>
                  <a:schemeClr val="tx1"/>
                </a:solidFill>
                <a:latin typeface="Arial"/>
                <a:ea typeface="Arial"/>
                <a:cs typeface="Arial"/>
                <a:sym typeface="Arial"/>
              </a:rPr>
              <a:t>Geran</a:t>
            </a:r>
            <a:r>
              <a:rPr lang="en-US" sz="1200" b="0" i="1" dirty="0">
                <a:solidFill>
                  <a:schemeClr val="tx1"/>
                </a:solidFill>
                <a:latin typeface="Arial"/>
                <a:ea typeface="Arial"/>
                <a:cs typeface="Arial"/>
                <a:sym typeface="Arial"/>
              </a:rPr>
              <a:t> ] : </a:t>
            </a:r>
            <a:br>
              <a:rPr lang="en-US" sz="1200" b="0" i="1" dirty="0">
                <a:solidFill>
                  <a:schemeClr val="tx1"/>
                </a:solidFill>
                <a:latin typeface="Arial"/>
                <a:ea typeface="Arial"/>
                <a:cs typeface="Arial"/>
                <a:sym typeface="Arial"/>
              </a:rPr>
            </a:br>
            <a:br>
              <a:rPr lang="en-US" sz="1200" b="0" i="1" dirty="0">
                <a:solidFill>
                  <a:schemeClr val="tx1"/>
                </a:solidFill>
                <a:latin typeface="Arial"/>
                <a:ea typeface="Arial"/>
                <a:cs typeface="Arial"/>
                <a:sym typeface="Arial"/>
              </a:rPr>
            </a:br>
            <a:r>
              <a:rPr lang="en-US" sz="1200" dirty="0">
                <a:solidFill>
                  <a:schemeClr val="tx1"/>
                </a:solidFill>
              </a:rPr>
              <a:t>Date Submitted </a:t>
            </a:r>
            <a:r>
              <a:rPr lang="en-US" sz="1200" b="0" i="1" dirty="0">
                <a:solidFill>
                  <a:schemeClr val="tx1"/>
                </a:solidFill>
              </a:rPr>
              <a:t>[Tarikh </a:t>
            </a:r>
            <a:r>
              <a:rPr lang="en-US" sz="1200" b="0" i="1" dirty="0" err="1">
                <a:solidFill>
                  <a:schemeClr val="tx1"/>
                </a:solidFill>
              </a:rPr>
              <a:t>Diserahkan</a:t>
            </a:r>
            <a:r>
              <a:rPr lang="en-US" sz="1200" b="0" i="1" dirty="0">
                <a:solidFill>
                  <a:schemeClr val="tx1"/>
                </a:solidFill>
              </a:rPr>
              <a:t>]</a:t>
            </a:r>
            <a:br>
              <a:rPr lang="en-US" sz="1200" b="0" i="1" dirty="0">
                <a:solidFill>
                  <a:schemeClr val="tx1"/>
                </a:solidFill>
              </a:rPr>
            </a:br>
            <a:br>
              <a:rPr lang="en-US" sz="1200" b="0" i="1" dirty="0">
                <a:solidFill>
                  <a:schemeClr val="tx1"/>
                </a:solidFill>
              </a:rPr>
            </a:br>
            <a:r>
              <a:rPr lang="en-US" sz="1200" dirty="0">
                <a:solidFill>
                  <a:srgbClr val="000000"/>
                </a:solidFill>
                <a:latin typeface="Arial"/>
                <a:ea typeface="Arial"/>
                <a:cs typeface="Arial"/>
                <a:sym typeface="Arial"/>
              </a:rPr>
              <a:t>Company Logo &amp; Name of Organisation </a:t>
            </a:r>
            <a:r>
              <a:rPr lang="en-US" sz="1200" b="0" i="1" dirty="0">
                <a:solidFill>
                  <a:srgbClr val="000000"/>
                </a:solidFill>
                <a:latin typeface="Arial"/>
                <a:ea typeface="Arial"/>
                <a:cs typeface="Arial"/>
                <a:sym typeface="Arial"/>
              </a:rPr>
              <a:t>[Logo Syarikat &amp; Nama </a:t>
            </a:r>
            <a:r>
              <a:rPr lang="en-US" sz="1200" b="0" i="1" dirty="0" err="1">
                <a:solidFill>
                  <a:srgbClr val="000000"/>
                </a:solidFill>
                <a:latin typeface="Arial"/>
                <a:ea typeface="Arial"/>
                <a:cs typeface="Arial"/>
                <a:sym typeface="Arial"/>
              </a:rPr>
              <a:t>Organisasi</a:t>
            </a:r>
            <a:r>
              <a:rPr lang="en-US" sz="1200" b="0" i="1" dirty="0">
                <a:solidFill>
                  <a:srgbClr val="000000"/>
                </a:solidFill>
                <a:latin typeface="Arial"/>
                <a:ea typeface="Arial"/>
                <a:cs typeface="Arial"/>
                <a:sym typeface="Arial"/>
              </a:rPr>
              <a:t>]</a:t>
            </a:r>
            <a:br>
              <a:rPr lang="en-US" sz="1200" dirty="0">
                <a:solidFill>
                  <a:srgbClr val="000000"/>
                </a:solidFill>
                <a:latin typeface="Arial"/>
                <a:ea typeface="Arial"/>
                <a:cs typeface="Arial"/>
                <a:sym typeface="Arial"/>
              </a:rPr>
            </a:br>
            <a:br>
              <a:rPr lang="en-US" sz="1200" b="0" i="1" dirty="0">
                <a:solidFill>
                  <a:schemeClr val="tx1"/>
                </a:solidFill>
              </a:rPr>
            </a:br>
            <a:endParaRPr sz="1200" b="0" i="1" dirty="0">
              <a:solidFill>
                <a:schemeClr val="tx1"/>
              </a:solidFill>
              <a:latin typeface="Arial"/>
              <a:ea typeface="Arial"/>
              <a:cs typeface="Arial"/>
              <a:sym typeface="Arial"/>
            </a:endParaRPr>
          </a:p>
        </p:txBody>
      </p:sp>
      <p:sp>
        <p:nvSpPr>
          <p:cNvPr id="170" name="Google Shape;170;ga5bb85490b_0_1260"/>
          <p:cNvSpPr txBox="1"/>
          <p:nvPr/>
        </p:nvSpPr>
        <p:spPr>
          <a:xfrm>
            <a:off x="584550" y="3429000"/>
            <a:ext cx="8432100" cy="1861800"/>
          </a:xfrm>
          <a:prstGeom prst="rect">
            <a:avLst/>
          </a:prstGeom>
          <a:noFill/>
          <a:ln w="9525" cap="flat" cmpd="sng">
            <a:solidFill>
              <a:srgbClr val="F3F3F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t>Contact Person: </a:t>
            </a:r>
            <a:r>
              <a:rPr lang="en-US" sz="1200" i="1" dirty="0"/>
              <a:t>[Orang yang </a:t>
            </a:r>
            <a:r>
              <a:rPr lang="en-US" sz="1200" i="1" dirty="0" err="1"/>
              <a:t>boleh</a:t>
            </a:r>
            <a:r>
              <a:rPr lang="en-US" sz="1200" i="1" dirty="0"/>
              <a:t> </a:t>
            </a:r>
            <a:r>
              <a:rPr lang="en-US" sz="1200" i="1" dirty="0" err="1"/>
              <a:t>dihubungi</a:t>
            </a:r>
            <a:r>
              <a:rPr lang="en-US" sz="1200" i="1" dirty="0"/>
              <a:t>]</a:t>
            </a:r>
            <a:endParaRPr sz="1200" i="1" dirty="0"/>
          </a:p>
          <a:p>
            <a:pPr marL="0" marR="0" lvl="0" indent="0" algn="l" rtl="0">
              <a:spcBef>
                <a:spcPts val="1000"/>
              </a:spcBef>
              <a:spcAft>
                <a:spcPts val="0"/>
              </a:spcAft>
              <a:buNone/>
            </a:pPr>
            <a:r>
              <a:rPr lang="en-US" sz="1200" b="1" dirty="0"/>
              <a:t>Designation: </a:t>
            </a:r>
            <a:r>
              <a:rPr lang="en-US" sz="1200" i="1" dirty="0"/>
              <a:t>[</a:t>
            </a:r>
            <a:r>
              <a:rPr lang="en-US" sz="1200" i="1" dirty="0" err="1"/>
              <a:t>Jawatan</a:t>
            </a:r>
            <a:r>
              <a:rPr lang="en-US" sz="1200" i="1" dirty="0"/>
              <a:t>]</a:t>
            </a:r>
            <a:endParaRPr sz="1200" i="1" dirty="0"/>
          </a:p>
          <a:p>
            <a:pPr marL="0" marR="0" lvl="0" indent="0" algn="l" rtl="0">
              <a:spcBef>
                <a:spcPts val="1000"/>
              </a:spcBef>
              <a:spcAft>
                <a:spcPts val="0"/>
              </a:spcAft>
              <a:buNone/>
            </a:pPr>
            <a:r>
              <a:rPr lang="en-US" sz="1200" b="1" dirty="0"/>
              <a:t>Telephone No.: </a:t>
            </a:r>
            <a:r>
              <a:rPr lang="en-US" sz="1200" i="1" dirty="0"/>
              <a:t>[No. </a:t>
            </a:r>
            <a:r>
              <a:rPr lang="en-US" sz="1200" i="1" dirty="0" err="1"/>
              <a:t>Telefon</a:t>
            </a:r>
            <a:r>
              <a:rPr lang="en-US" sz="1200" i="1" dirty="0"/>
              <a:t>]</a:t>
            </a:r>
            <a:endParaRPr sz="1200" i="1" dirty="0"/>
          </a:p>
          <a:p>
            <a:pPr marL="0" marR="0" lvl="0" indent="0" algn="l" rtl="0">
              <a:spcBef>
                <a:spcPts val="1000"/>
              </a:spcBef>
              <a:spcAft>
                <a:spcPts val="0"/>
              </a:spcAft>
              <a:buNone/>
            </a:pPr>
            <a:r>
              <a:rPr lang="en-US" sz="1200" b="1" dirty="0"/>
              <a:t>Email Address: </a:t>
            </a:r>
            <a:r>
              <a:rPr lang="en-US" sz="1200" i="1" dirty="0"/>
              <a:t>[Alamat </a:t>
            </a:r>
            <a:r>
              <a:rPr lang="en-US" sz="1200" i="1" dirty="0" err="1"/>
              <a:t>Emel</a:t>
            </a:r>
            <a:r>
              <a:rPr lang="en-US" sz="1200" i="1" dirty="0"/>
              <a:t>]</a:t>
            </a:r>
            <a:endParaRPr sz="1200" i="1" dirty="0"/>
          </a:p>
          <a:p>
            <a:pPr marL="0" lvl="0" indent="0" algn="l" rtl="0">
              <a:spcBef>
                <a:spcPts val="1000"/>
              </a:spcBef>
              <a:spcAft>
                <a:spcPts val="0"/>
              </a:spcAft>
              <a:buNone/>
            </a:pPr>
            <a:r>
              <a:rPr lang="en-US" sz="1200" b="1" dirty="0"/>
              <a:t>Company Address: </a:t>
            </a:r>
            <a:r>
              <a:rPr lang="en-US" sz="1200" i="1" dirty="0"/>
              <a:t>[Alamat Syarikat]</a:t>
            </a:r>
            <a:endParaRPr sz="1200" i="1" dirty="0"/>
          </a:p>
          <a:p>
            <a:pPr marL="0" marR="0" lvl="0" indent="0" algn="l" rtl="0">
              <a:spcBef>
                <a:spcPts val="1000"/>
              </a:spcBef>
              <a:spcAft>
                <a:spcPts val="1000"/>
              </a:spcAft>
              <a:buNone/>
            </a:pPr>
            <a:endParaRPr sz="1200" i="0" u="none" strike="noStrike" cap="none" dirty="0"/>
          </a:p>
        </p:txBody>
      </p:sp>
      <p:graphicFrame>
        <p:nvGraphicFramePr>
          <p:cNvPr id="171" name="Google Shape;171;ga5bb85490b_0_1260"/>
          <p:cNvGraphicFramePr/>
          <p:nvPr>
            <p:extLst>
              <p:ext uri="{D42A27DB-BD31-4B8C-83A1-F6EECF244321}">
                <p14:modId xmlns:p14="http://schemas.microsoft.com/office/powerpoint/2010/main" val="2520286497"/>
              </p:ext>
            </p:extLst>
          </p:nvPr>
        </p:nvGraphicFramePr>
        <p:xfrm>
          <a:off x="3726393" y="5351942"/>
          <a:ext cx="4124950" cy="1480931"/>
        </p:xfrm>
        <a:graphic>
          <a:graphicData uri="http://schemas.openxmlformats.org/drawingml/2006/table">
            <a:tbl>
              <a:tblPr>
                <a:noFill/>
                <a:tableStyleId>{6834297A-A9F0-47B0-9D36-A1ED55826A1E}</a:tableStyleId>
              </a:tblPr>
              <a:tblGrid>
                <a:gridCol w="4124950">
                  <a:extLst>
                    <a:ext uri="{9D8B030D-6E8A-4147-A177-3AD203B41FA5}">
                      <a16:colId xmlns:a16="http://schemas.microsoft.com/office/drawing/2014/main" val="20000"/>
                    </a:ext>
                  </a:extLst>
                </a:gridCol>
              </a:tblGrid>
              <a:tr h="292191">
                <a:tc>
                  <a:txBody>
                    <a:bodyPr/>
                    <a:lstStyle/>
                    <a:p>
                      <a:pPr marL="0" marR="0" lvl="0" indent="0" algn="l" rtl="0">
                        <a:spcBef>
                          <a:spcPts val="0"/>
                        </a:spcBef>
                        <a:spcAft>
                          <a:spcPts val="0"/>
                        </a:spcAft>
                        <a:buNone/>
                      </a:pPr>
                      <a:r>
                        <a:rPr lang="en-US" sz="1100" u="none" strike="noStrike" cap="none">
                          <a:solidFill>
                            <a:srgbClr val="000000"/>
                          </a:solidFill>
                          <a:latin typeface="Arial"/>
                          <a:ea typeface="Arial"/>
                          <a:cs typeface="Arial"/>
                          <a:sym typeface="Arial"/>
                        </a:rPr>
                        <a:t>Signature of organisation’s authorised representative:</a:t>
                      </a:r>
                      <a:endParaRPr sz="1100">
                        <a:solidFill>
                          <a:srgbClr val="000000"/>
                        </a:solidFill>
                        <a:latin typeface="Arial"/>
                        <a:ea typeface="Arial"/>
                        <a:cs typeface="Arial"/>
                        <a:sym typeface="Arial"/>
                      </a:endParaRPr>
                    </a:p>
                  </a:txBody>
                  <a:tcPr marL="91450" marR="91450" marT="45725" marB="45725">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64233">
                <a:tc>
                  <a:txBody>
                    <a:bodyPr/>
                    <a:lstStyle/>
                    <a:p>
                      <a:pPr marL="0" marR="0" lvl="0" indent="0" algn="l" rtl="0">
                        <a:spcBef>
                          <a:spcPts val="0"/>
                        </a:spcBef>
                        <a:spcAft>
                          <a:spcPts val="0"/>
                        </a:spcAft>
                        <a:buNone/>
                      </a:pPr>
                      <a:endParaRPr sz="1100">
                        <a:solidFill>
                          <a:srgbClr val="000000"/>
                        </a:solidFill>
                        <a:latin typeface="Arial"/>
                        <a:ea typeface="Arial"/>
                        <a:cs typeface="Arial"/>
                        <a:sym typeface="Arial"/>
                      </a:endParaRPr>
                    </a:p>
                    <a:p>
                      <a:pPr marL="0" marR="0" lvl="0" indent="0" algn="l" rtl="0">
                        <a:spcBef>
                          <a:spcPts val="0"/>
                        </a:spcBef>
                        <a:spcAft>
                          <a:spcPts val="0"/>
                        </a:spcAft>
                        <a:buNone/>
                      </a:pPr>
                      <a:endParaRPr sz="1100">
                        <a:solidFill>
                          <a:srgbClr val="000000"/>
                        </a:solidFill>
                        <a:latin typeface="Arial"/>
                        <a:ea typeface="Arial"/>
                        <a:cs typeface="Arial"/>
                        <a:sym typeface="Arial"/>
                      </a:endParaRPr>
                    </a:p>
                    <a:p>
                      <a:pPr marL="0" marR="0" lvl="0" indent="0" algn="l" rtl="0">
                        <a:spcBef>
                          <a:spcPts val="0"/>
                        </a:spcBef>
                        <a:spcAft>
                          <a:spcPts val="0"/>
                        </a:spcAft>
                        <a:buNone/>
                      </a:pPr>
                      <a:r>
                        <a:rPr lang="en-US" sz="1100">
                          <a:solidFill>
                            <a:srgbClr val="000000"/>
                          </a:solidFill>
                          <a:latin typeface="Arial"/>
                          <a:ea typeface="Arial"/>
                          <a:cs typeface="Arial"/>
                          <a:sym typeface="Arial"/>
                        </a:rPr>
                        <a:t>………………………………………………………………………....</a:t>
                      </a:r>
                      <a:endParaRPr sz="1100">
                        <a:solidFill>
                          <a:srgbClr val="000000"/>
                        </a:solidFill>
                        <a:latin typeface="Arial"/>
                        <a:ea typeface="Arial"/>
                        <a:cs typeface="Arial"/>
                        <a:sym typeface="Arial"/>
                      </a:endParaRPr>
                    </a:p>
                  </a:txBody>
                  <a:tcPr marL="91450" marR="91450" marT="45725" marB="45725">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64233">
                <a:tc>
                  <a:txBody>
                    <a:bodyPr/>
                    <a:lstStyle/>
                    <a:p>
                      <a:pPr marL="0" marR="0" lvl="0" indent="0" algn="l" rtl="0">
                        <a:spcBef>
                          <a:spcPts val="0"/>
                        </a:spcBef>
                        <a:spcAft>
                          <a:spcPts val="0"/>
                        </a:spcAft>
                        <a:buNone/>
                      </a:pPr>
                      <a:r>
                        <a:rPr lang="en-US" sz="1100">
                          <a:solidFill>
                            <a:srgbClr val="000000"/>
                          </a:solidFill>
                          <a:latin typeface="Arial"/>
                          <a:ea typeface="Arial"/>
                          <a:cs typeface="Arial"/>
                          <a:sym typeface="Arial"/>
                        </a:rPr>
                        <a:t>Name:</a:t>
                      </a:r>
                      <a:endParaRPr sz="1100">
                        <a:solidFill>
                          <a:srgbClr val="000000"/>
                        </a:solidFill>
                        <a:latin typeface="Arial"/>
                        <a:ea typeface="Arial"/>
                        <a:cs typeface="Arial"/>
                        <a:sym typeface="Arial"/>
                      </a:endParaRPr>
                    </a:p>
                    <a:p>
                      <a:pPr marL="0" marR="0" lvl="0" indent="0" algn="l" rtl="0">
                        <a:spcBef>
                          <a:spcPts val="0"/>
                        </a:spcBef>
                        <a:spcAft>
                          <a:spcPts val="0"/>
                        </a:spcAft>
                        <a:buNone/>
                      </a:pPr>
                      <a:r>
                        <a:rPr lang="en-US" sz="1100">
                          <a:solidFill>
                            <a:srgbClr val="000000"/>
                          </a:solidFill>
                          <a:latin typeface="Arial"/>
                          <a:ea typeface="Arial"/>
                          <a:cs typeface="Arial"/>
                          <a:sym typeface="Arial"/>
                        </a:rPr>
                        <a:t>Designation:</a:t>
                      </a:r>
                      <a:endParaRPr sz="1100">
                        <a:solidFill>
                          <a:srgbClr val="000000"/>
                        </a:solidFill>
                        <a:latin typeface="Arial"/>
                        <a:ea typeface="Arial"/>
                        <a:cs typeface="Arial"/>
                        <a:sym typeface="Arial"/>
                      </a:endParaRPr>
                    </a:p>
                    <a:p>
                      <a:pPr marL="0" marR="0" lvl="0" indent="0" algn="l" rtl="0">
                        <a:spcBef>
                          <a:spcPts val="0"/>
                        </a:spcBef>
                        <a:spcAft>
                          <a:spcPts val="0"/>
                        </a:spcAft>
                        <a:buNone/>
                      </a:pPr>
                      <a:r>
                        <a:rPr lang="en-US" sz="1100">
                          <a:solidFill>
                            <a:srgbClr val="000000"/>
                          </a:solidFill>
                          <a:latin typeface="Arial"/>
                          <a:ea typeface="Arial"/>
                          <a:cs typeface="Arial"/>
                          <a:sym typeface="Arial"/>
                        </a:rPr>
                        <a:t>Date:</a:t>
                      </a:r>
                      <a:endParaRPr sz="1100">
                        <a:solidFill>
                          <a:srgbClr val="000000"/>
                        </a:solidFill>
                        <a:latin typeface="Arial"/>
                        <a:ea typeface="Arial"/>
                        <a:cs typeface="Arial"/>
                        <a:sym typeface="Arial"/>
                      </a:endParaRPr>
                    </a:p>
                  </a:txBody>
                  <a:tcPr marL="91450" marR="91450" marT="45725" marB="45725">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7" name="Footer Placeholder 6">
            <a:extLst>
              <a:ext uri="{FF2B5EF4-FFF2-40B4-BE49-F238E27FC236}">
                <a16:creationId xmlns:a16="http://schemas.microsoft.com/office/drawing/2014/main" id="{155CB7B0-410E-4D04-8E78-3D68E2106FD3}"/>
              </a:ext>
            </a:extLst>
          </p:cNvPr>
          <p:cNvSpPr>
            <a:spLocks noGrp="1"/>
          </p:cNvSpPr>
          <p:nvPr>
            <p:ph type="ftr" sz="quarter" idx="11"/>
            <p:custDataLst>
              <p:tags r:id="rId1"/>
            </p:custDataLst>
          </p:nvPr>
        </p:nvSpPr>
        <p:spPr>
          <a:xfrm>
            <a:off x="0" y="0"/>
            <a:ext cx="12192000" cy="0"/>
          </a:xfrm>
        </p:spPr>
        <p:txBody>
          <a:bodyPr/>
          <a:lstStyle/>
          <a:p>
            <a:r>
              <a:rPr lang="en-US"/>
              <a:t>Open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03"/>
        <p:cNvGrpSpPr/>
        <p:nvPr/>
      </p:nvGrpSpPr>
      <p:grpSpPr>
        <a:xfrm>
          <a:off x="0" y="0"/>
          <a:ext cx="0" cy="0"/>
          <a:chOff x="0" y="0"/>
          <a:chExt cx="0" cy="0"/>
        </a:xfrm>
      </p:grpSpPr>
      <p:sp>
        <p:nvSpPr>
          <p:cNvPr id="304" name="Google Shape;304;ga7a6c850d0_0_14"/>
          <p:cNvSpPr txBox="1">
            <a:spLocks noGrp="1"/>
          </p:cNvSpPr>
          <p:nvPr>
            <p:ph type="title"/>
          </p:nvPr>
        </p:nvSpPr>
        <p:spPr>
          <a:xfrm>
            <a:off x="874249" y="2666999"/>
            <a:ext cx="8922893" cy="143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800">
                <a:solidFill>
                  <a:srgbClr val="000000"/>
                </a:solidFill>
                <a:latin typeface="Arial"/>
                <a:ea typeface="Arial"/>
                <a:cs typeface="Arial"/>
                <a:sym typeface="Arial"/>
              </a:rPr>
              <a:t>4.0      </a:t>
            </a:r>
            <a:r>
              <a:rPr lang="en-US" sz="4800" err="1">
                <a:solidFill>
                  <a:srgbClr val="000000"/>
                </a:solidFill>
                <a:latin typeface="Arial"/>
                <a:ea typeface="Arial"/>
                <a:cs typeface="Arial"/>
                <a:sym typeface="Arial"/>
              </a:rPr>
              <a:t>Programme</a:t>
            </a:r>
            <a:r>
              <a:rPr lang="en-US" sz="4800">
                <a:solidFill>
                  <a:srgbClr val="000000"/>
                </a:solidFill>
                <a:latin typeface="Arial"/>
                <a:ea typeface="Arial"/>
                <a:cs typeface="Arial"/>
                <a:sym typeface="Arial"/>
              </a:rPr>
              <a:t> Objectives</a:t>
            </a:r>
            <a:endParaRPr sz="4800">
              <a:solidFill>
                <a:srgbClr val="000000"/>
              </a:solidFill>
              <a:latin typeface="Arial"/>
              <a:ea typeface="Arial"/>
              <a:cs typeface="Arial"/>
              <a:sym typeface="Arial"/>
            </a:endParaRPr>
          </a:p>
        </p:txBody>
      </p:sp>
      <p:sp>
        <p:nvSpPr>
          <p:cNvPr id="7" name="Footer Placeholder 6">
            <a:extLst>
              <a:ext uri="{FF2B5EF4-FFF2-40B4-BE49-F238E27FC236}">
                <a16:creationId xmlns:a16="http://schemas.microsoft.com/office/drawing/2014/main" id="{D794CD42-46D0-4713-8B6C-E1AE5D93341A}"/>
              </a:ext>
            </a:extLst>
          </p:cNvPr>
          <p:cNvSpPr>
            <a:spLocks noGrp="1"/>
          </p:cNvSpPr>
          <p:nvPr>
            <p:ph type="ftr" sz="quarter" idx="11"/>
            <p:custDataLst>
              <p:tags r:id="rId1"/>
            </p:custDataLst>
          </p:nvPr>
        </p:nvSpPr>
        <p:spPr>
          <a:xfrm>
            <a:off x="0" y="0"/>
            <a:ext cx="12192000" cy="0"/>
          </a:xfrm>
        </p:spPr>
        <p:txBody>
          <a:bodyPr/>
          <a:lstStyle/>
          <a:p>
            <a:r>
              <a:rPr lang="en-US"/>
              <a:t>Open</a:t>
            </a:r>
          </a:p>
        </p:txBody>
      </p:sp>
      <p:sp>
        <p:nvSpPr>
          <p:cNvPr id="2" name="TextBox 1">
            <a:extLst>
              <a:ext uri="{FF2B5EF4-FFF2-40B4-BE49-F238E27FC236}">
                <a16:creationId xmlns:a16="http://schemas.microsoft.com/office/drawing/2014/main" id="{63F22DC0-4254-2B4D-B3B8-31FE5C82E888}"/>
              </a:ext>
            </a:extLst>
          </p:cNvPr>
          <p:cNvSpPr txBox="1"/>
          <p:nvPr/>
        </p:nvSpPr>
        <p:spPr>
          <a:xfrm>
            <a:off x="2819400" y="3795022"/>
            <a:ext cx="1627369" cy="307777"/>
          </a:xfrm>
          <a:prstGeom prst="rect">
            <a:avLst/>
          </a:prstGeom>
          <a:noFill/>
        </p:spPr>
        <p:txBody>
          <a:bodyPr wrap="none" rtlCol="0">
            <a:spAutoFit/>
          </a:bodyPr>
          <a:lstStyle/>
          <a:p>
            <a:r>
              <a:rPr lang="en-US" sz="1400" dirty="0"/>
              <a:t>[</a:t>
            </a:r>
            <a:r>
              <a:rPr lang="en-US" sz="1400" dirty="0" err="1"/>
              <a:t>Objektif</a:t>
            </a:r>
            <a:r>
              <a:rPr lang="en-US" sz="1400" dirty="0"/>
              <a:t> Program]</a:t>
            </a:r>
          </a:p>
        </p:txBody>
      </p:sp>
    </p:spTree>
    <p:extLst>
      <p:ext uri="{BB962C8B-B14F-4D97-AF65-F5344CB8AC3E}">
        <p14:creationId xmlns:p14="http://schemas.microsoft.com/office/powerpoint/2010/main" val="234627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a5bb85490b_0_835"/>
          <p:cNvSpPr txBox="1">
            <a:spLocks noGrp="1"/>
          </p:cNvSpPr>
          <p:nvPr>
            <p:ph type="ctrTitle" idx="4294967295"/>
          </p:nvPr>
        </p:nvSpPr>
        <p:spPr>
          <a:xfrm>
            <a:off x="538425" y="41498"/>
            <a:ext cx="8741400" cy="75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a:solidFill>
                  <a:srgbClr val="00A19C"/>
                </a:solidFill>
                <a:latin typeface="Arial"/>
                <a:ea typeface="Arial"/>
                <a:cs typeface="Arial"/>
                <a:sym typeface="Arial"/>
              </a:rPr>
              <a:t>Objectives of the </a:t>
            </a:r>
            <a:r>
              <a:rPr lang="en-US" err="1">
                <a:solidFill>
                  <a:srgbClr val="00A19C"/>
                </a:solidFill>
                <a:latin typeface="Arial"/>
                <a:ea typeface="Arial"/>
                <a:cs typeface="Arial"/>
                <a:sym typeface="Arial"/>
              </a:rPr>
              <a:t>Programme</a:t>
            </a:r>
            <a:r>
              <a:rPr lang="en-US">
                <a:solidFill>
                  <a:srgbClr val="00A19C"/>
                </a:solidFill>
                <a:latin typeface="Arial"/>
                <a:ea typeface="Arial"/>
                <a:cs typeface="Arial"/>
                <a:sym typeface="Arial"/>
              </a:rPr>
              <a:t> </a:t>
            </a:r>
            <a:r>
              <a:rPr lang="en-US" sz="1400" b="0" i="1">
                <a:solidFill>
                  <a:srgbClr val="00A19C"/>
                </a:solidFill>
                <a:latin typeface="Arial"/>
                <a:ea typeface="Arial"/>
                <a:cs typeface="Arial"/>
                <a:sym typeface="Arial"/>
              </a:rPr>
              <a:t>[</a:t>
            </a:r>
            <a:r>
              <a:rPr lang="en-US" sz="1400" b="0" i="1" err="1">
                <a:solidFill>
                  <a:srgbClr val="00A19C"/>
                </a:solidFill>
                <a:latin typeface="Arial"/>
                <a:ea typeface="Arial"/>
                <a:cs typeface="Arial"/>
                <a:sym typeface="Arial"/>
              </a:rPr>
              <a:t>Objektif</a:t>
            </a:r>
            <a:r>
              <a:rPr lang="en-US" sz="1400" b="0" i="1">
                <a:solidFill>
                  <a:srgbClr val="00A19C"/>
                </a:solidFill>
                <a:latin typeface="Arial"/>
                <a:ea typeface="Arial"/>
                <a:cs typeface="Arial"/>
                <a:sym typeface="Arial"/>
              </a:rPr>
              <a:t> Program]</a:t>
            </a:r>
            <a:endParaRPr sz="2400">
              <a:solidFill>
                <a:srgbClr val="00A19C"/>
              </a:solidFill>
              <a:latin typeface="Arial"/>
              <a:ea typeface="Arial"/>
              <a:cs typeface="Arial"/>
              <a:sym typeface="Arial"/>
            </a:endParaRPr>
          </a:p>
        </p:txBody>
      </p:sp>
      <p:sp>
        <p:nvSpPr>
          <p:cNvPr id="316" name="Google Shape;316;ga5bb85490b_0_835"/>
          <p:cNvSpPr/>
          <p:nvPr/>
        </p:nvSpPr>
        <p:spPr>
          <a:xfrm>
            <a:off x="560650" y="759716"/>
            <a:ext cx="11270100" cy="448500"/>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800"/>
              <a:buFont typeface="Calibri"/>
              <a:buNone/>
            </a:pPr>
            <a:r>
              <a:rPr lang="en-US" sz="1100" dirty="0">
                <a:solidFill>
                  <a:srgbClr val="666666"/>
                </a:solidFill>
              </a:rPr>
              <a:t>Please provide a summary outlining the main activities of your project, the outputs, outcomes and expected impact. </a:t>
            </a:r>
          </a:p>
          <a:p>
            <a:pPr marL="0" marR="0" lvl="0" indent="0" algn="just" rtl="0">
              <a:lnSpc>
                <a:spcPct val="100000"/>
              </a:lnSpc>
              <a:spcBef>
                <a:spcPts val="0"/>
              </a:spcBef>
              <a:spcAft>
                <a:spcPts val="0"/>
              </a:spcAft>
              <a:buClr>
                <a:schemeClr val="dk1"/>
              </a:buClr>
              <a:buSzPts val="1800"/>
              <a:buFont typeface="Calibri"/>
              <a:buNone/>
            </a:pPr>
            <a:r>
              <a:rPr lang="en-US" sz="1100" i="1" dirty="0">
                <a:solidFill>
                  <a:srgbClr val="666666"/>
                </a:solidFill>
              </a:rPr>
              <a:t>[</a:t>
            </a:r>
            <a:r>
              <a:rPr lang="en-US" sz="1100" i="1" dirty="0" err="1">
                <a:solidFill>
                  <a:srgbClr val="666666"/>
                </a:solidFill>
              </a:rPr>
              <a:t>Sila</a:t>
            </a:r>
            <a:r>
              <a:rPr lang="en-US" sz="1100" i="1" dirty="0">
                <a:solidFill>
                  <a:srgbClr val="666666"/>
                </a:solidFill>
              </a:rPr>
              <a:t> </a:t>
            </a:r>
            <a:r>
              <a:rPr lang="en-US" sz="1100" i="1" dirty="0" err="1">
                <a:solidFill>
                  <a:srgbClr val="666666"/>
                </a:solidFill>
              </a:rPr>
              <a:t>berikan</a:t>
            </a:r>
            <a:r>
              <a:rPr lang="en-US" sz="1100" i="1" dirty="0">
                <a:solidFill>
                  <a:srgbClr val="666666"/>
                </a:solidFill>
              </a:rPr>
              <a:t> </a:t>
            </a:r>
            <a:r>
              <a:rPr lang="en-US" sz="1100" i="1" dirty="0" err="1">
                <a:solidFill>
                  <a:srgbClr val="666666"/>
                </a:solidFill>
              </a:rPr>
              <a:t>maklumat</a:t>
            </a:r>
            <a:r>
              <a:rPr lang="en-US" sz="1100" i="1" dirty="0">
                <a:solidFill>
                  <a:srgbClr val="666666"/>
                </a:solidFill>
              </a:rPr>
              <a:t> </a:t>
            </a:r>
            <a:r>
              <a:rPr lang="en-US" sz="1100" i="1" dirty="0" err="1">
                <a:solidFill>
                  <a:srgbClr val="666666"/>
                </a:solidFill>
              </a:rPr>
              <a:t>ringkas</a:t>
            </a:r>
            <a:r>
              <a:rPr lang="en-US" sz="1100" i="1" dirty="0">
                <a:solidFill>
                  <a:srgbClr val="666666"/>
                </a:solidFill>
              </a:rPr>
              <a:t> </a:t>
            </a:r>
            <a:r>
              <a:rPr lang="en-US" sz="1100" i="1" dirty="0" err="1">
                <a:solidFill>
                  <a:srgbClr val="666666"/>
                </a:solidFill>
              </a:rPr>
              <a:t>tentang</a:t>
            </a:r>
            <a:r>
              <a:rPr lang="en-US" sz="1100" i="1" dirty="0">
                <a:solidFill>
                  <a:srgbClr val="666666"/>
                </a:solidFill>
              </a:rPr>
              <a:t> </a:t>
            </a:r>
            <a:r>
              <a:rPr lang="en-US" sz="1100" i="1" dirty="0" err="1">
                <a:solidFill>
                  <a:srgbClr val="666666"/>
                </a:solidFill>
              </a:rPr>
              <a:t>aktiviti-aktiviti</a:t>
            </a:r>
            <a:r>
              <a:rPr lang="en-US" sz="1100" i="1" dirty="0">
                <a:solidFill>
                  <a:srgbClr val="666666"/>
                </a:solidFill>
              </a:rPr>
              <a:t> </a:t>
            </a:r>
            <a:r>
              <a:rPr lang="en-US" sz="1100" i="1" dirty="0" err="1">
                <a:solidFill>
                  <a:srgbClr val="666666"/>
                </a:solidFill>
              </a:rPr>
              <a:t>utama</a:t>
            </a:r>
            <a:r>
              <a:rPr lang="en-US" sz="1100" i="1" dirty="0">
                <a:solidFill>
                  <a:srgbClr val="666666"/>
                </a:solidFill>
              </a:rPr>
              <a:t> </a:t>
            </a:r>
            <a:r>
              <a:rPr lang="en-US" sz="1100" i="1" dirty="0" err="1">
                <a:solidFill>
                  <a:srgbClr val="666666"/>
                </a:solidFill>
              </a:rPr>
              <a:t>dalam</a:t>
            </a:r>
            <a:r>
              <a:rPr lang="en-US" sz="1100" i="1" dirty="0">
                <a:solidFill>
                  <a:srgbClr val="666666"/>
                </a:solidFill>
              </a:rPr>
              <a:t> </a:t>
            </a:r>
            <a:r>
              <a:rPr lang="en-US" sz="1100" i="1" dirty="0" err="1">
                <a:solidFill>
                  <a:srgbClr val="666666"/>
                </a:solidFill>
              </a:rPr>
              <a:t>projek</a:t>
            </a:r>
            <a:r>
              <a:rPr lang="en-US" sz="1100" i="1" dirty="0">
                <a:solidFill>
                  <a:srgbClr val="666666"/>
                </a:solidFill>
              </a:rPr>
              <a:t> </a:t>
            </a:r>
            <a:r>
              <a:rPr lang="en-US" sz="1100" i="1" dirty="0" err="1">
                <a:solidFill>
                  <a:srgbClr val="666666"/>
                </a:solidFill>
              </a:rPr>
              <a:t>ini</a:t>
            </a:r>
            <a:r>
              <a:rPr lang="en-US" sz="1100" i="1" dirty="0">
                <a:solidFill>
                  <a:srgbClr val="666666"/>
                </a:solidFill>
              </a:rPr>
              <a:t>, </a:t>
            </a:r>
            <a:r>
              <a:rPr lang="nl-NL" sz="1100" i="1" dirty="0">
                <a:solidFill>
                  <a:srgbClr val="666666"/>
                </a:solidFill>
              </a:rPr>
              <a:t>jangkaan hasil dan impak projek. </a:t>
            </a:r>
            <a:endParaRPr sz="1100" b="0" i="0" u="none" strike="noStrike" cap="none" dirty="0">
              <a:solidFill>
                <a:srgbClr val="666666"/>
              </a:solidFill>
              <a:latin typeface="Calibri"/>
              <a:ea typeface="Calibri"/>
              <a:cs typeface="Calibri"/>
              <a:sym typeface="Calibri"/>
            </a:endParaRPr>
          </a:p>
        </p:txBody>
      </p:sp>
      <p:sp>
        <p:nvSpPr>
          <p:cNvPr id="7" name="BJPseudoFooter">
            <a:extLst>
              <a:ext uri="{FF2B5EF4-FFF2-40B4-BE49-F238E27FC236}">
                <a16:creationId xmlns:a16="http://schemas.microsoft.com/office/drawing/2014/main" id="{215C445C-2912-43D7-961D-46BE32F23D2D}"/>
              </a:ext>
            </a:extLst>
          </p:cNvPr>
          <p:cNvSpPr txBox="1"/>
          <p:nvPr>
            <p:custDataLst>
              <p:tags r:id="rId1"/>
            </p:custDataLst>
          </p:nvPr>
        </p:nvSpPr>
        <p:spPr>
          <a:xfrm>
            <a:off x="5901876" y="66606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24"/>
        <p:cNvGrpSpPr/>
        <p:nvPr/>
      </p:nvGrpSpPr>
      <p:grpSpPr>
        <a:xfrm>
          <a:off x="0" y="0"/>
          <a:ext cx="0" cy="0"/>
          <a:chOff x="0" y="0"/>
          <a:chExt cx="0" cy="0"/>
        </a:xfrm>
      </p:grpSpPr>
      <p:sp>
        <p:nvSpPr>
          <p:cNvPr id="325" name="Google Shape;325;ga7a6c850d0_0_24"/>
          <p:cNvSpPr txBox="1">
            <a:spLocks noGrp="1"/>
          </p:cNvSpPr>
          <p:nvPr>
            <p:ph type="title"/>
          </p:nvPr>
        </p:nvSpPr>
        <p:spPr>
          <a:xfrm>
            <a:off x="874250" y="2584807"/>
            <a:ext cx="7643026" cy="143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800" dirty="0">
                <a:solidFill>
                  <a:srgbClr val="000000"/>
                </a:solidFill>
                <a:latin typeface="Arial"/>
                <a:ea typeface="Arial"/>
                <a:cs typeface="Arial"/>
                <a:sym typeface="Arial"/>
              </a:rPr>
              <a:t>5.0    </a:t>
            </a:r>
            <a:r>
              <a:rPr lang="en-US" sz="4800" dirty="0" err="1">
                <a:solidFill>
                  <a:srgbClr val="000000"/>
                </a:solidFill>
                <a:latin typeface="Arial"/>
                <a:ea typeface="Arial"/>
                <a:cs typeface="Arial"/>
                <a:sym typeface="Arial"/>
              </a:rPr>
              <a:t>Programme</a:t>
            </a:r>
            <a:r>
              <a:rPr lang="en-US" sz="4800" dirty="0">
                <a:solidFill>
                  <a:srgbClr val="000000"/>
                </a:solidFill>
                <a:latin typeface="Arial"/>
                <a:ea typeface="Arial"/>
                <a:cs typeface="Arial"/>
                <a:sym typeface="Arial"/>
              </a:rPr>
              <a:t> Details</a:t>
            </a:r>
            <a:endParaRPr sz="4800" dirty="0">
              <a:solidFill>
                <a:srgbClr val="000000"/>
              </a:solidFill>
              <a:latin typeface="Arial"/>
              <a:ea typeface="Arial"/>
              <a:cs typeface="Arial"/>
              <a:sym typeface="Arial"/>
            </a:endParaRPr>
          </a:p>
        </p:txBody>
      </p:sp>
      <p:sp>
        <p:nvSpPr>
          <p:cNvPr id="7" name="Footer Placeholder 6">
            <a:extLst>
              <a:ext uri="{FF2B5EF4-FFF2-40B4-BE49-F238E27FC236}">
                <a16:creationId xmlns:a16="http://schemas.microsoft.com/office/drawing/2014/main" id="{D208CADF-C210-414A-AB76-944E207A32FE}"/>
              </a:ext>
            </a:extLst>
          </p:cNvPr>
          <p:cNvSpPr>
            <a:spLocks noGrp="1"/>
          </p:cNvSpPr>
          <p:nvPr>
            <p:ph type="ftr" sz="quarter" idx="11"/>
            <p:custDataLst>
              <p:tags r:id="rId1"/>
            </p:custDataLst>
          </p:nvPr>
        </p:nvSpPr>
        <p:spPr>
          <a:xfrm>
            <a:off x="0" y="0"/>
            <a:ext cx="12192000" cy="0"/>
          </a:xfrm>
        </p:spPr>
        <p:txBody>
          <a:bodyPr/>
          <a:lstStyle/>
          <a:p>
            <a:r>
              <a:rPr lang="en-US"/>
              <a:t>Open</a:t>
            </a:r>
          </a:p>
        </p:txBody>
      </p:sp>
      <p:sp>
        <p:nvSpPr>
          <p:cNvPr id="2" name="TextBox 1">
            <a:extLst>
              <a:ext uri="{FF2B5EF4-FFF2-40B4-BE49-F238E27FC236}">
                <a16:creationId xmlns:a16="http://schemas.microsoft.com/office/drawing/2014/main" id="{91E7D189-5A52-0146-A144-6E559E396CAB}"/>
              </a:ext>
            </a:extLst>
          </p:cNvPr>
          <p:cNvSpPr txBox="1"/>
          <p:nvPr/>
        </p:nvSpPr>
        <p:spPr>
          <a:xfrm>
            <a:off x="3018985" y="3693422"/>
            <a:ext cx="2193229" cy="307777"/>
          </a:xfrm>
          <a:prstGeom prst="rect">
            <a:avLst/>
          </a:prstGeom>
          <a:noFill/>
        </p:spPr>
        <p:txBody>
          <a:bodyPr wrap="none" rtlCol="0">
            <a:spAutoFit/>
          </a:bodyPr>
          <a:lstStyle/>
          <a:p>
            <a:r>
              <a:rPr lang="en-US" sz="1400" dirty="0"/>
              <a:t>[</a:t>
            </a:r>
            <a:r>
              <a:rPr lang="en-US" sz="1400" dirty="0" err="1"/>
              <a:t>Butiran-butiran</a:t>
            </a:r>
            <a:r>
              <a:rPr lang="en-US" sz="1400" dirty="0"/>
              <a:t> Program]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ga5bb85490b_0_1246"/>
          <p:cNvSpPr/>
          <p:nvPr/>
        </p:nvSpPr>
        <p:spPr>
          <a:xfrm>
            <a:off x="560650" y="693700"/>
            <a:ext cx="11270100" cy="613800"/>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800"/>
              <a:buFont typeface="Calibri"/>
              <a:buNone/>
            </a:pPr>
            <a:r>
              <a:rPr lang="en-US" sz="1100" dirty="0">
                <a:solidFill>
                  <a:srgbClr val="666666"/>
                </a:solidFill>
              </a:rPr>
              <a:t>Please provide a description of each component of the program e.g. key activities, location, number of beneficiaries, key outputs from this component </a:t>
            </a:r>
            <a:r>
              <a:rPr lang="en-US" sz="1100" i="1" dirty="0">
                <a:solidFill>
                  <a:srgbClr val="666666"/>
                </a:solidFill>
              </a:rPr>
              <a:t>[</a:t>
            </a:r>
            <a:r>
              <a:rPr lang="en-US" sz="1100" i="1" dirty="0" err="1">
                <a:solidFill>
                  <a:srgbClr val="666666"/>
                </a:solidFill>
              </a:rPr>
              <a:t>Sila</a:t>
            </a:r>
            <a:r>
              <a:rPr lang="en-US" sz="1100" i="1" dirty="0">
                <a:solidFill>
                  <a:srgbClr val="666666"/>
                </a:solidFill>
              </a:rPr>
              <a:t> </a:t>
            </a:r>
            <a:r>
              <a:rPr lang="en-US" sz="1100" i="1" dirty="0" err="1">
                <a:solidFill>
                  <a:srgbClr val="666666"/>
                </a:solidFill>
              </a:rPr>
              <a:t>huriakan</a:t>
            </a:r>
            <a:r>
              <a:rPr lang="en-US" sz="1100" i="1" dirty="0">
                <a:solidFill>
                  <a:srgbClr val="666666"/>
                </a:solidFill>
              </a:rPr>
              <a:t> </a:t>
            </a:r>
            <a:r>
              <a:rPr lang="en-US" sz="1100" i="1" dirty="0" err="1">
                <a:solidFill>
                  <a:srgbClr val="666666"/>
                </a:solidFill>
              </a:rPr>
              <a:t>setiap</a:t>
            </a:r>
            <a:r>
              <a:rPr lang="en-US" sz="1100" i="1" dirty="0">
                <a:solidFill>
                  <a:srgbClr val="666666"/>
                </a:solidFill>
              </a:rPr>
              <a:t> </a:t>
            </a:r>
            <a:r>
              <a:rPr lang="en-US" sz="1100" i="1" dirty="0" err="1">
                <a:solidFill>
                  <a:srgbClr val="666666"/>
                </a:solidFill>
              </a:rPr>
              <a:t>komponen</a:t>
            </a:r>
            <a:r>
              <a:rPr lang="en-US" sz="1100" i="1" dirty="0">
                <a:solidFill>
                  <a:srgbClr val="666666"/>
                </a:solidFill>
              </a:rPr>
              <a:t> program </a:t>
            </a:r>
            <a:r>
              <a:rPr lang="en-US" sz="1100" i="1" dirty="0" err="1">
                <a:solidFill>
                  <a:srgbClr val="666666"/>
                </a:solidFill>
              </a:rPr>
              <a:t>cth</a:t>
            </a:r>
            <a:r>
              <a:rPr lang="en-US" sz="1100" i="1" dirty="0">
                <a:solidFill>
                  <a:srgbClr val="666666"/>
                </a:solidFill>
              </a:rPr>
              <a:t>: </a:t>
            </a:r>
            <a:r>
              <a:rPr lang="en-US" sz="1100" i="1" dirty="0" err="1">
                <a:solidFill>
                  <a:srgbClr val="666666"/>
                </a:solidFill>
              </a:rPr>
              <a:t>aktiviti-aktiviti</a:t>
            </a:r>
            <a:r>
              <a:rPr lang="en-US" sz="1100" i="1" dirty="0">
                <a:solidFill>
                  <a:srgbClr val="666666"/>
                </a:solidFill>
              </a:rPr>
              <a:t> </a:t>
            </a:r>
            <a:r>
              <a:rPr lang="en-US" sz="1100" i="1" dirty="0" err="1">
                <a:solidFill>
                  <a:srgbClr val="666666"/>
                </a:solidFill>
              </a:rPr>
              <a:t>utama</a:t>
            </a:r>
            <a:r>
              <a:rPr lang="en-US" sz="1100" i="1" dirty="0">
                <a:solidFill>
                  <a:srgbClr val="666666"/>
                </a:solidFill>
              </a:rPr>
              <a:t>, </a:t>
            </a:r>
            <a:r>
              <a:rPr lang="en-US" sz="1100" i="1" dirty="0" err="1">
                <a:solidFill>
                  <a:srgbClr val="666666"/>
                </a:solidFill>
              </a:rPr>
              <a:t>lokasi</a:t>
            </a:r>
            <a:r>
              <a:rPr lang="en-US" sz="1100" i="1" dirty="0">
                <a:solidFill>
                  <a:srgbClr val="666666"/>
                </a:solidFill>
              </a:rPr>
              <a:t>, </a:t>
            </a:r>
            <a:r>
              <a:rPr lang="en-US" sz="1100" i="1" dirty="0" err="1">
                <a:solidFill>
                  <a:srgbClr val="666666"/>
                </a:solidFill>
              </a:rPr>
              <a:t>bilangan</a:t>
            </a:r>
            <a:r>
              <a:rPr lang="en-US" sz="1100" i="1" dirty="0">
                <a:solidFill>
                  <a:srgbClr val="666666"/>
                </a:solidFill>
              </a:rPr>
              <a:t> org </a:t>
            </a:r>
            <a:r>
              <a:rPr lang="en-US" sz="1100" i="1" dirty="0" err="1">
                <a:solidFill>
                  <a:srgbClr val="666666"/>
                </a:solidFill>
              </a:rPr>
              <a:t>yg</a:t>
            </a:r>
            <a:r>
              <a:rPr lang="en-US" sz="1100" i="1" dirty="0">
                <a:solidFill>
                  <a:srgbClr val="666666"/>
                </a:solidFill>
              </a:rPr>
              <a:t> </a:t>
            </a:r>
            <a:r>
              <a:rPr lang="en-US" sz="1100" i="1" dirty="0" err="1">
                <a:solidFill>
                  <a:srgbClr val="666666"/>
                </a:solidFill>
              </a:rPr>
              <a:t>berkepentingan</a:t>
            </a:r>
            <a:r>
              <a:rPr lang="en-US" sz="1100" i="1" dirty="0">
                <a:solidFill>
                  <a:srgbClr val="666666"/>
                </a:solidFill>
              </a:rPr>
              <a:t>, </a:t>
            </a:r>
            <a:r>
              <a:rPr lang="en-US" sz="1100" i="1" dirty="0" err="1">
                <a:solidFill>
                  <a:srgbClr val="666666"/>
                </a:solidFill>
              </a:rPr>
              <a:t>pengeluaran</a:t>
            </a:r>
            <a:r>
              <a:rPr lang="en-US" sz="1100" i="1" dirty="0">
                <a:solidFill>
                  <a:srgbClr val="666666"/>
                </a:solidFill>
              </a:rPr>
              <a:t> </a:t>
            </a:r>
            <a:r>
              <a:rPr lang="en-US" sz="1100" i="1" dirty="0" err="1">
                <a:solidFill>
                  <a:srgbClr val="666666"/>
                </a:solidFill>
              </a:rPr>
              <a:t>utama</a:t>
            </a:r>
            <a:r>
              <a:rPr lang="en-US" sz="1100" i="1" dirty="0">
                <a:solidFill>
                  <a:srgbClr val="666666"/>
                </a:solidFill>
              </a:rPr>
              <a:t> </a:t>
            </a:r>
            <a:r>
              <a:rPr lang="en-US" sz="1100" i="1" dirty="0" err="1">
                <a:solidFill>
                  <a:srgbClr val="666666"/>
                </a:solidFill>
              </a:rPr>
              <a:t>dari</a:t>
            </a:r>
            <a:r>
              <a:rPr lang="en-US" sz="1100" i="1" dirty="0">
                <a:solidFill>
                  <a:srgbClr val="666666"/>
                </a:solidFill>
              </a:rPr>
              <a:t> </a:t>
            </a:r>
            <a:r>
              <a:rPr lang="en-US" sz="1100" i="1" dirty="0" err="1">
                <a:solidFill>
                  <a:srgbClr val="666666"/>
                </a:solidFill>
              </a:rPr>
              <a:t>komponen-komponen</a:t>
            </a:r>
            <a:r>
              <a:rPr lang="en-US" sz="1100" i="1" dirty="0">
                <a:solidFill>
                  <a:srgbClr val="666666"/>
                </a:solidFill>
              </a:rPr>
              <a:t> </a:t>
            </a:r>
            <a:r>
              <a:rPr lang="en-US" sz="1100" i="1" dirty="0" err="1">
                <a:solidFill>
                  <a:srgbClr val="666666"/>
                </a:solidFill>
              </a:rPr>
              <a:t>tersebut</a:t>
            </a:r>
            <a:r>
              <a:rPr lang="en-US" sz="1100" i="1" dirty="0">
                <a:solidFill>
                  <a:srgbClr val="666666"/>
                </a:solidFill>
              </a:rPr>
              <a:t>]</a:t>
            </a:r>
            <a:endParaRPr sz="1100" i="0" u="none" strike="noStrike" cap="none" dirty="0">
              <a:solidFill>
                <a:srgbClr val="666666"/>
              </a:solidFill>
            </a:endParaRPr>
          </a:p>
        </p:txBody>
      </p:sp>
      <p:sp>
        <p:nvSpPr>
          <p:cNvPr id="370" name="Google Shape;370;ga5bb85490b_0_1246"/>
          <p:cNvSpPr txBox="1">
            <a:spLocks noGrp="1"/>
          </p:cNvSpPr>
          <p:nvPr>
            <p:ph type="title"/>
          </p:nvPr>
        </p:nvSpPr>
        <p:spPr>
          <a:xfrm>
            <a:off x="538425" y="131332"/>
            <a:ext cx="8741400" cy="75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dirty="0" err="1">
                <a:solidFill>
                  <a:schemeClr val="tx2"/>
                </a:solidFill>
                <a:latin typeface="Arial"/>
                <a:ea typeface="Arial"/>
                <a:cs typeface="Arial"/>
                <a:sym typeface="Arial"/>
              </a:rPr>
              <a:t>Programme</a:t>
            </a:r>
            <a:r>
              <a:rPr lang="en-US" dirty="0">
                <a:solidFill>
                  <a:schemeClr val="tx2"/>
                </a:solidFill>
                <a:latin typeface="Arial"/>
                <a:ea typeface="Arial"/>
                <a:cs typeface="Arial"/>
                <a:sym typeface="Arial"/>
              </a:rPr>
              <a:t> Detail – Description of Main Activity 1 </a:t>
            </a:r>
            <a:r>
              <a:rPr lang="en-US" sz="1400" b="0" i="1" dirty="0">
                <a:solidFill>
                  <a:schemeClr val="tx1"/>
                </a:solidFill>
                <a:latin typeface="Arial"/>
                <a:ea typeface="Arial"/>
                <a:cs typeface="Arial"/>
                <a:sym typeface="Arial"/>
              </a:rPr>
              <a:t>[</a:t>
            </a:r>
            <a:r>
              <a:rPr lang="en-US" sz="1400" b="0" i="1" dirty="0" err="1">
                <a:solidFill>
                  <a:schemeClr val="tx1"/>
                </a:solidFill>
                <a:latin typeface="Arial"/>
                <a:ea typeface="Arial"/>
                <a:cs typeface="Arial"/>
                <a:sym typeface="Arial"/>
              </a:rPr>
              <a:t>Butiran</a:t>
            </a:r>
            <a:r>
              <a:rPr lang="en-US" sz="1400" b="0" i="1" dirty="0">
                <a:solidFill>
                  <a:schemeClr val="tx1"/>
                </a:solidFill>
                <a:latin typeface="Arial"/>
                <a:ea typeface="Arial"/>
                <a:cs typeface="Arial"/>
                <a:sym typeface="Arial"/>
              </a:rPr>
              <a:t> Program – </a:t>
            </a:r>
            <a:r>
              <a:rPr lang="en-US" sz="1400" b="0" i="1" dirty="0" err="1">
                <a:solidFill>
                  <a:schemeClr val="tx1"/>
                </a:solidFill>
                <a:latin typeface="Arial"/>
                <a:ea typeface="Arial"/>
                <a:cs typeface="Arial"/>
                <a:sym typeface="Arial"/>
              </a:rPr>
              <a:t>Penerangan</a:t>
            </a:r>
            <a:r>
              <a:rPr lang="en-US" sz="1400" b="0" i="1" dirty="0">
                <a:solidFill>
                  <a:schemeClr val="tx1"/>
                </a:solidFill>
                <a:latin typeface="Arial"/>
                <a:ea typeface="Arial"/>
                <a:cs typeface="Arial"/>
                <a:sym typeface="Arial"/>
              </a:rPr>
              <a:t> </a:t>
            </a:r>
            <a:r>
              <a:rPr lang="en-US" sz="1400" b="0" i="1" dirty="0" err="1">
                <a:solidFill>
                  <a:schemeClr val="tx1"/>
                </a:solidFill>
                <a:latin typeface="Arial"/>
                <a:ea typeface="Arial"/>
                <a:cs typeface="Arial"/>
                <a:sym typeface="Arial"/>
              </a:rPr>
              <a:t>Aktiviti</a:t>
            </a:r>
            <a:r>
              <a:rPr lang="en-US" sz="1400" b="0" i="1" dirty="0">
                <a:solidFill>
                  <a:schemeClr val="tx1"/>
                </a:solidFill>
                <a:latin typeface="Arial"/>
                <a:ea typeface="Arial"/>
                <a:cs typeface="Arial"/>
                <a:sym typeface="Arial"/>
              </a:rPr>
              <a:t> Utama 1]</a:t>
            </a:r>
            <a:endParaRPr sz="1400" b="0" i="1" dirty="0">
              <a:solidFill>
                <a:schemeClr val="tx1"/>
              </a:solidFill>
              <a:latin typeface="Arial"/>
              <a:ea typeface="Arial"/>
              <a:cs typeface="Arial"/>
              <a:sym typeface="Arial"/>
            </a:endParaRPr>
          </a:p>
        </p:txBody>
      </p:sp>
      <p:pic>
        <p:nvPicPr>
          <p:cNvPr id="371" name="Google Shape;371;ga5bb85490b_0_1246"/>
          <p:cNvPicPr preferRelativeResize="0"/>
          <p:nvPr/>
        </p:nvPicPr>
        <p:blipFill rotWithShape="1">
          <a:blip r:embed="rId4">
            <a:alphaModFix/>
          </a:blip>
          <a:srcRect l="3716" t="3409" r="35061" b="13623"/>
          <a:stretch/>
        </p:blipFill>
        <p:spPr>
          <a:xfrm>
            <a:off x="3222561" y="1391600"/>
            <a:ext cx="5523339" cy="5177450"/>
          </a:xfrm>
          <a:prstGeom prst="rect">
            <a:avLst/>
          </a:prstGeom>
          <a:noFill/>
          <a:ln>
            <a:noFill/>
          </a:ln>
        </p:spPr>
      </p:pic>
      <p:sp>
        <p:nvSpPr>
          <p:cNvPr id="7" name="Footer Placeholder 6">
            <a:extLst>
              <a:ext uri="{FF2B5EF4-FFF2-40B4-BE49-F238E27FC236}">
                <a16:creationId xmlns:a16="http://schemas.microsoft.com/office/drawing/2014/main" id="{BE1C4E8B-F017-4736-B897-A79186BD7FD3}"/>
              </a:ext>
            </a:extLst>
          </p:cNvPr>
          <p:cNvSpPr>
            <a:spLocks noGrp="1"/>
          </p:cNvSpPr>
          <p:nvPr>
            <p:ph type="ftr" sz="quarter" idx="11"/>
            <p:custDataLst>
              <p:tags r:id="rId1"/>
            </p:custDataLst>
          </p:nvPr>
        </p:nvSpPr>
        <p:spPr>
          <a:xfrm>
            <a:off x="0" y="0"/>
            <a:ext cx="12192000" cy="0"/>
          </a:xfrm>
        </p:spPr>
        <p:txBody>
          <a:bodyPr/>
          <a:lstStyle/>
          <a:p>
            <a:r>
              <a:rPr lang="en-US"/>
              <a:t>Open</a:t>
            </a:r>
          </a:p>
        </p:txBody>
      </p:sp>
    </p:spTree>
    <p:extLst>
      <p:ext uri="{BB962C8B-B14F-4D97-AF65-F5344CB8AC3E}">
        <p14:creationId xmlns:p14="http://schemas.microsoft.com/office/powerpoint/2010/main" val="3431287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ga5bb85490b_0_1246"/>
          <p:cNvSpPr/>
          <p:nvPr/>
        </p:nvSpPr>
        <p:spPr>
          <a:xfrm>
            <a:off x="560650" y="693700"/>
            <a:ext cx="11270100" cy="613800"/>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800"/>
              <a:buFont typeface="Calibri"/>
              <a:buNone/>
            </a:pPr>
            <a:r>
              <a:rPr lang="en-US" sz="1100" dirty="0">
                <a:solidFill>
                  <a:srgbClr val="666666"/>
                </a:solidFill>
              </a:rPr>
              <a:t>Please provide a description of each component of the program e.g. key activities, location, number of beneficiaries, key outputs from this component </a:t>
            </a:r>
            <a:r>
              <a:rPr lang="en-US" sz="1100" i="1" dirty="0">
                <a:solidFill>
                  <a:srgbClr val="666666"/>
                </a:solidFill>
              </a:rPr>
              <a:t>[</a:t>
            </a:r>
            <a:r>
              <a:rPr lang="en-US" sz="1100" i="1" dirty="0" err="1">
                <a:solidFill>
                  <a:srgbClr val="666666"/>
                </a:solidFill>
              </a:rPr>
              <a:t>Sila</a:t>
            </a:r>
            <a:r>
              <a:rPr lang="en-US" sz="1100" i="1" dirty="0">
                <a:solidFill>
                  <a:srgbClr val="666666"/>
                </a:solidFill>
              </a:rPr>
              <a:t> </a:t>
            </a:r>
            <a:r>
              <a:rPr lang="en-US" sz="1100" i="1" dirty="0" err="1">
                <a:solidFill>
                  <a:srgbClr val="666666"/>
                </a:solidFill>
              </a:rPr>
              <a:t>berikan</a:t>
            </a:r>
            <a:r>
              <a:rPr lang="en-US" sz="1100" i="1" dirty="0">
                <a:solidFill>
                  <a:srgbClr val="666666"/>
                </a:solidFill>
              </a:rPr>
              <a:t> </a:t>
            </a:r>
            <a:r>
              <a:rPr lang="en-US" sz="1100" i="1" dirty="0" err="1">
                <a:solidFill>
                  <a:srgbClr val="666666"/>
                </a:solidFill>
              </a:rPr>
              <a:t>huraian</a:t>
            </a:r>
            <a:r>
              <a:rPr lang="en-US" sz="1100" i="1" dirty="0">
                <a:solidFill>
                  <a:srgbClr val="666666"/>
                </a:solidFill>
              </a:rPr>
              <a:t> </a:t>
            </a:r>
            <a:r>
              <a:rPr lang="en-US" sz="1100" i="1" dirty="0" err="1">
                <a:solidFill>
                  <a:srgbClr val="666666"/>
                </a:solidFill>
              </a:rPr>
              <a:t>bagi</a:t>
            </a:r>
            <a:r>
              <a:rPr lang="en-US" sz="1100" i="1" dirty="0">
                <a:solidFill>
                  <a:srgbClr val="666666"/>
                </a:solidFill>
              </a:rPr>
              <a:t> </a:t>
            </a:r>
            <a:r>
              <a:rPr lang="en-US" sz="1100" i="1" dirty="0" err="1">
                <a:solidFill>
                  <a:srgbClr val="666666"/>
                </a:solidFill>
              </a:rPr>
              <a:t>setiap</a:t>
            </a:r>
            <a:r>
              <a:rPr lang="en-US" sz="1100" i="1" dirty="0">
                <a:solidFill>
                  <a:srgbClr val="666666"/>
                </a:solidFill>
              </a:rPr>
              <a:t> </a:t>
            </a:r>
            <a:r>
              <a:rPr lang="en-US" sz="1100" i="1" dirty="0" err="1">
                <a:solidFill>
                  <a:srgbClr val="666666"/>
                </a:solidFill>
              </a:rPr>
              <a:t>komponen</a:t>
            </a:r>
            <a:r>
              <a:rPr lang="en-US" sz="1100" i="1" dirty="0">
                <a:solidFill>
                  <a:srgbClr val="666666"/>
                </a:solidFill>
              </a:rPr>
              <a:t> program </a:t>
            </a:r>
            <a:r>
              <a:rPr lang="en-US" sz="1100" i="1" dirty="0" err="1">
                <a:solidFill>
                  <a:srgbClr val="666666"/>
                </a:solidFill>
              </a:rPr>
              <a:t>cth</a:t>
            </a:r>
            <a:r>
              <a:rPr lang="en-US" sz="1100" i="1" dirty="0">
                <a:solidFill>
                  <a:srgbClr val="666666"/>
                </a:solidFill>
              </a:rPr>
              <a:t>: </a:t>
            </a:r>
            <a:r>
              <a:rPr lang="en-US" sz="1100" i="1" dirty="0" err="1">
                <a:solidFill>
                  <a:srgbClr val="666666"/>
                </a:solidFill>
              </a:rPr>
              <a:t>aktiviti-aktiviti</a:t>
            </a:r>
            <a:r>
              <a:rPr lang="en-US" sz="1100" i="1" dirty="0">
                <a:solidFill>
                  <a:srgbClr val="666666"/>
                </a:solidFill>
              </a:rPr>
              <a:t> </a:t>
            </a:r>
            <a:r>
              <a:rPr lang="en-US" sz="1100" i="1" dirty="0" err="1">
                <a:solidFill>
                  <a:srgbClr val="666666"/>
                </a:solidFill>
              </a:rPr>
              <a:t>utama</a:t>
            </a:r>
            <a:r>
              <a:rPr lang="en-US" sz="1100" i="1" dirty="0">
                <a:solidFill>
                  <a:srgbClr val="666666"/>
                </a:solidFill>
              </a:rPr>
              <a:t>, </a:t>
            </a:r>
            <a:r>
              <a:rPr lang="en-US" sz="1100" i="1" dirty="0" err="1">
                <a:solidFill>
                  <a:srgbClr val="666666"/>
                </a:solidFill>
              </a:rPr>
              <a:t>lokasi</a:t>
            </a:r>
            <a:r>
              <a:rPr lang="en-US" sz="1100" i="1" dirty="0">
                <a:solidFill>
                  <a:srgbClr val="666666"/>
                </a:solidFill>
              </a:rPr>
              <a:t>, </a:t>
            </a:r>
            <a:r>
              <a:rPr lang="en-US" sz="1100" i="1" dirty="0" err="1">
                <a:solidFill>
                  <a:srgbClr val="666666"/>
                </a:solidFill>
              </a:rPr>
              <a:t>bilangan</a:t>
            </a:r>
            <a:r>
              <a:rPr lang="en-US" sz="1100" i="1" dirty="0">
                <a:solidFill>
                  <a:srgbClr val="666666"/>
                </a:solidFill>
              </a:rPr>
              <a:t> org </a:t>
            </a:r>
            <a:r>
              <a:rPr lang="en-US" sz="1100" i="1" dirty="0" err="1">
                <a:solidFill>
                  <a:srgbClr val="666666"/>
                </a:solidFill>
              </a:rPr>
              <a:t>yg</a:t>
            </a:r>
            <a:r>
              <a:rPr lang="en-US" sz="1100" i="1" dirty="0">
                <a:solidFill>
                  <a:srgbClr val="666666"/>
                </a:solidFill>
              </a:rPr>
              <a:t> </a:t>
            </a:r>
            <a:r>
              <a:rPr lang="en-US" sz="1100" i="1" dirty="0" err="1">
                <a:solidFill>
                  <a:srgbClr val="666666"/>
                </a:solidFill>
              </a:rPr>
              <a:t>berkepentingan</a:t>
            </a:r>
            <a:r>
              <a:rPr lang="en-US" sz="1100" i="1" dirty="0">
                <a:solidFill>
                  <a:srgbClr val="666666"/>
                </a:solidFill>
              </a:rPr>
              <a:t>, </a:t>
            </a:r>
            <a:r>
              <a:rPr lang="en-US" sz="1100" i="1" dirty="0" err="1">
                <a:solidFill>
                  <a:srgbClr val="666666"/>
                </a:solidFill>
              </a:rPr>
              <a:t>pengeluaran</a:t>
            </a:r>
            <a:r>
              <a:rPr lang="en-US" sz="1100" i="1" dirty="0">
                <a:solidFill>
                  <a:srgbClr val="666666"/>
                </a:solidFill>
              </a:rPr>
              <a:t> </a:t>
            </a:r>
            <a:r>
              <a:rPr lang="en-US" sz="1100" i="1" dirty="0" err="1">
                <a:solidFill>
                  <a:srgbClr val="666666"/>
                </a:solidFill>
              </a:rPr>
              <a:t>utama</a:t>
            </a:r>
            <a:r>
              <a:rPr lang="en-US" sz="1100" i="1" dirty="0">
                <a:solidFill>
                  <a:srgbClr val="666666"/>
                </a:solidFill>
              </a:rPr>
              <a:t> </a:t>
            </a:r>
            <a:r>
              <a:rPr lang="en-US" sz="1100" i="1" dirty="0" err="1">
                <a:solidFill>
                  <a:srgbClr val="666666"/>
                </a:solidFill>
              </a:rPr>
              <a:t>dari</a:t>
            </a:r>
            <a:r>
              <a:rPr lang="en-US" sz="1100" i="1" dirty="0">
                <a:solidFill>
                  <a:srgbClr val="666666"/>
                </a:solidFill>
              </a:rPr>
              <a:t> </a:t>
            </a:r>
            <a:r>
              <a:rPr lang="en-US" sz="1100" i="1" dirty="0" err="1">
                <a:solidFill>
                  <a:srgbClr val="666666"/>
                </a:solidFill>
              </a:rPr>
              <a:t>komponen-komponen</a:t>
            </a:r>
            <a:r>
              <a:rPr lang="en-US" sz="1100" i="1" dirty="0">
                <a:solidFill>
                  <a:srgbClr val="666666"/>
                </a:solidFill>
              </a:rPr>
              <a:t> </a:t>
            </a:r>
            <a:r>
              <a:rPr lang="en-US" sz="1100" i="1" dirty="0" err="1">
                <a:solidFill>
                  <a:srgbClr val="666666"/>
                </a:solidFill>
              </a:rPr>
              <a:t>tersebut</a:t>
            </a:r>
            <a:r>
              <a:rPr lang="en-US" sz="1100" i="1" dirty="0">
                <a:solidFill>
                  <a:srgbClr val="666666"/>
                </a:solidFill>
              </a:rPr>
              <a:t>]</a:t>
            </a:r>
            <a:endParaRPr sz="1100" i="0" u="none" strike="noStrike" cap="none" dirty="0">
              <a:solidFill>
                <a:srgbClr val="666666"/>
              </a:solidFill>
            </a:endParaRPr>
          </a:p>
        </p:txBody>
      </p:sp>
      <p:sp>
        <p:nvSpPr>
          <p:cNvPr id="370" name="Google Shape;370;ga5bb85490b_0_1246"/>
          <p:cNvSpPr txBox="1">
            <a:spLocks noGrp="1"/>
          </p:cNvSpPr>
          <p:nvPr>
            <p:ph type="title"/>
          </p:nvPr>
        </p:nvSpPr>
        <p:spPr>
          <a:xfrm>
            <a:off x="538425" y="131332"/>
            <a:ext cx="8741400" cy="75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dirty="0" err="1">
                <a:solidFill>
                  <a:schemeClr val="tx2"/>
                </a:solidFill>
                <a:latin typeface="Arial"/>
                <a:ea typeface="Arial"/>
                <a:cs typeface="Arial"/>
                <a:sym typeface="Arial"/>
              </a:rPr>
              <a:t>Programme</a:t>
            </a:r>
            <a:r>
              <a:rPr lang="en-US" dirty="0">
                <a:solidFill>
                  <a:schemeClr val="tx2"/>
                </a:solidFill>
                <a:latin typeface="Arial"/>
                <a:ea typeface="Arial"/>
                <a:cs typeface="Arial"/>
                <a:sym typeface="Arial"/>
              </a:rPr>
              <a:t> Detail – Description of Main Activity 2 </a:t>
            </a:r>
            <a:r>
              <a:rPr lang="en-US" sz="1400" b="0" i="1" dirty="0">
                <a:solidFill>
                  <a:schemeClr val="tx1"/>
                </a:solidFill>
                <a:latin typeface="Arial"/>
                <a:ea typeface="Arial"/>
                <a:cs typeface="Arial"/>
                <a:sym typeface="Arial"/>
              </a:rPr>
              <a:t>[</a:t>
            </a:r>
            <a:r>
              <a:rPr lang="en-US" sz="1400" b="0" i="1" dirty="0" err="1">
                <a:solidFill>
                  <a:schemeClr val="tx1"/>
                </a:solidFill>
                <a:latin typeface="Arial"/>
                <a:ea typeface="Arial"/>
                <a:cs typeface="Arial"/>
                <a:sym typeface="Arial"/>
              </a:rPr>
              <a:t>Butiran</a:t>
            </a:r>
            <a:r>
              <a:rPr lang="en-US" sz="1400" b="0" i="1" dirty="0">
                <a:solidFill>
                  <a:schemeClr val="tx1"/>
                </a:solidFill>
                <a:latin typeface="Arial"/>
                <a:ea typeface="Arial"/>
                <a:cs typeface="Arial"/>
                <a:sym typeface="Arial"/>
              </a:rPr>
              <a:t> Program – </a:t>
            </a:r>
            <a:r>
              <a:rPr lang="en-US" sz="1400" b="0" i="1" dirty="0" err="1">
                <a:solidFill>
                  <a:schemeClr val="tx1"/>
                </a:solidFill>
                <a:latin typeface="Arial"/>
                <a:ea typeface="Arial"/>
                <a:cs typeface="Arial"/>
                <a:sym typeface="Arial"/>
              </a:rPr>
              <a:t>Penerangan</a:t>
            </a:r>
            <a:r>
              <a:rPr lang="en-US" sz="1400" b="0" i="1" dirty="0">
                <a:solidFill>
                  <a:schemeClr val="tx1"/>
                </a:solidFill>
                <a:latin typeface="Arial"/>
                <a:ea typeface="Arial"/>
                <a:cs typeface="Arial"/>
                <a:sym typeface="Arial"/>
              </a:rPr>
              <a:t> </a:t>
            </a:r>
            <a:r>
              <a:rPr lang="en-US" sz="1400" b="0" i="1" dirty="0" err="1">
                <a:solidFill>
                  <a:schemeClr val="tx1"/>
                </a:solidFill>
                <a:latin typeface="Arial"/>
                <a:ea typeface="Arial"/>
                <a:cs typeface="Arial"/>
                <a:sym typeface="Arial"/>
              </a:rPr>
              <a:t>Aktiviti</a:t>
            </a:r>
            <a:r>
              <a:rPr lang="en-US" sz="1400" b="0" i="1" dirty="0">
                <a:solidFill>
                  <a:schemeClr val="tx1"/>
                </a:solidFill>
                <a:latin typeface="Arial"/>
                <a:ea typeface="Arial"/>
                <a:cs typeface="Arial"/>
                <a:sym typeface="Arial"/>
              </a:rPr>
              <a:t> Utama 1]</a:t>
            </a:r>
            <a:endParaRPr sz="1400" b="0" i="1" dirty="0">
              <a:solidFill>
                <a:schemeClr val="tx1"/>
              </a:solidFill>
              <a:latin typeface="Arial"/>
              <a:ea typeface="Arial"/>
              <a:cs typeface="Arial"/>
              <a:sym typeface="Arial"/>
            </a:endParaRPr>
          </a:p>
        </p:txBody>
      </p:sp>
      <p:pic>
        <p:nvPicPr>
          <p:cNvPr id="371" name="Google Shape;371;ga5bb85490b_0_1246"/>
          <p:cNvPicPr preferRelativeResize="0"/>
          <p:nvPr/>
        </p:nvPicPr>
        <p:blipFill rotWithShape="1">
          <a:blip r:embed="rId4">
            <a:alphaModFix/>
          </a:blip>
          <a:srcRect l="3716" t="3409" r="35061" b="13623"/>
          <a:stretch/>
        </p:blipFill>
        <p:spPr>
          <a:xfrm>
            <a:off x="3222561" y="1391600"/>
            <a:ext cx="5523339" cy="5177450"/>
          </a:xfrm>
          <a:prstGeom prst="rect">
            <a:avLst/>
          </a:prstGeom>
          <a:noFill/>
          <a:ln>
            <a:noFill/>
          </a:ln>
        </p:spPr>
      </p:pic>
      <p:sp>
        <p:nvSpPr>
          <p:cNvPr id="7" name="Footer Placeholder 6">
            <a:extLst>
              <a:ext uri="{FF2B5EF4-FFF2-40B4-BE49-F238E27FC236}">
                <a16:creationId xmlns:a16="http://schemas.microsoft.com/office/drawing/2014/main" id="{BE1C4E8B-F017-4736-B897-A79186BD7FD3}"/>
              </a:ext>
            </a:extLst>
          </p:cNvPr>
          <p:cNvSpPr>
            <a:spLocks noGrp="1"/>
          </p:cNvSpPr>
          <p:nvPr>
            <p:ph type="ftr" sz="quarter" idx="11"/>
            <p:custDataLst>
              <p:tags r:id="rId1"/>
            </p:custDataLst>
          </p:nvPr>
        </p:nvSpPr>
        <p:spPr>
          <a:xfrm>
            <a:off x="0" y="0"/>
            <a:ext cx="12192000" cy="0"/>
          </a:xfrm>
        </p:spPr>
        <p:txBody>
          <a:bodyPr/>
          <a:lstStyle/>
          <a:p>
            <a:r>
              <a:rPr lang="en-US"/>
              <a:t>Open</a:t>
            </a:r>
          </a:p>
        </p:txBody>
      </p:sp>
    </p:spTree>
    <p:extLst>
      <p:ext uri="{BB962C8B-B14F-4D97-AF65-F5344CB8AC3E}">
        <p14:creationId xmlns:p14="http://schemas.microsoft.com/office/powerpoint/2010/main" val="2510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ga5bb85490b_0_1219"/>
          <p:cNvSpPr/>
          <p:nvPr/>
        </p:nvSpPr>
        <p:spPr>
          <a:xfrm>
            <a:off x="538425" y="948555"/>
            <a:ext cx="11270100" cy="448500"/>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800"/>
              <a:buFont typeface="Calibri"/>
              <a:buNone/>
            </a:pPr>
            <a:r>
              <a:rPr lang="en-US" sz="1100" dirty="0">
                <a:solidFill>
                  <a:srgbClr val="666666"/>
                </a:solidFill>
              </a:rPr>
              <a:t>Please present the key activities of the programme timeline in a Gantt chart. You may present it in a visually appealing way that best illustrates the activities of your programme but ensure that it covers key tasks, months and expected payment milestones. </a:t>
            </a:r>
            <a:r>
              <a:rPr lang="en-US" sz="1100" i="1" dirty="0">
                <a:solidFill>
                  <a:srgbClr val="666666"/>
                </a:solidFill>
              </a:rPr>
              <a:t>[</a:t>
            </a:r>
            <a:r>
              <a:rPr lang="en-US" sz="1100" i="1" dirty="0" err="1">
                <a:solidFill>
                  <a:srgbClr val="666666"/>
                </a:solidFill>
              </a:rPr>
              <a:t>Sila</a:t>
            </a:r>
            <a:r>
              <a:rPr lang="en-US" sz="1100" i="1" dirty="0">
                <a:solidFill>
                  <a:srgbClr val="666666"/>
                </a:solidFill>
              </a:rPr>
              <a:t> </a:t>
            </a:r>
            <a:r>
              <a:rPr lang="en-US" sz="1100" i="1" dirty="0" err="1">
                <a:solidFill>
                  <a:srgbClr val="666666"/>
                </a:solidFill>
              </a:rPr>
              <a:t>bentangkan</a:t>
            </a:r>
            <a:r>
              <a:rPr lang="en-US" sz="1100" i="1" dirty="0">
                <a:solidFill>
                  <a:srgbClr val="666666"/>
                </a:solidFill>
              </a:rPr>
              <a:t> </a:t>
            </a:r>
            <a:r>
              <a:rPr lang="en-US" sz="1100" i="1" dirty="0" err="1">
                <a:solidFill>
                  <a:srgbClr val="666666"/>
                </a:solidFill>
              </a:rPr>
              <a:t>aktiviti</a:t>
            </a:r>
            <a:r>
              <a:rPr lang="en-US" sz="1100" i="1" dirty="0">
                <a:solidFill>
                  <a:srgbClr val="666666"/>
                </a:solidFill>
              </a:rPr>
              <a:t> </a:t>
            </a:r>
            <a:r>
              <a:rPr lang="en-US" sz="1100" i="1" dirty="0" err="1">
                <a:solidFill>
                  <a:srgbClr val="666666"/>
                </a:solidFill>
              </a:rPr>
              <a:t>utama</a:t>
            </a:r>
            <a:r>
              <a:rPr lang="en-US" sz="1100" i="1" dirty="0">
                <a:solidFill>
                  <a:srgbClr val="666666"/>
                </a:solidFill>
              </a:rPr>
              <a:t> garis masa program </a:t>
            </a:r>
            <a:r>
              <a:rPr lang="en-US" sz="1100" i="1" dirty="0" err="1">
                <a:solidFill>
                  <a:srgbClr val="666666"/>
                </a:solidFill>
              </a:rPr>
              <a:t>dalam</a:t>
            </a:r>
            <a:r>
              <a:rPr lang="en-US" sz="1100" i="1" dirty="0">
                <a:solidFill>
                  <a:srgbClr val="666666"/>
                </a:solidFill>
              </a:rPr>
              <a:t> carta Gantt. </a:t>
            </a:r>
            <a:r>
              <a:rPr lang="en-US" sz="1100" i="1" dirty="0" err="1">
                <a:solidFill>
                  <a:srgbClr val="666666"/>
                </a:solidFill>
              </a:rPr>
              <a:t>Pemohon</a:t>
            </a:r>
            <a:r>
              <a:rPr lang="en-US" sz="1100" i="1" dirty="0">
                <a:solidFill>
                  <a:srgbClr val="666666"/>
                </a:solidFill>
              </a:rPr>
              <a:t> </a:t>
            </a:r>
            <a:r>
              <a:rPr lang="en-US" sz="1100" i="1" dirty="0" err="1">
                <a:solidFill>
                  <a:srgbClr val="666666"/>
                </a:solidFill>
              </a:rPr>
              <a:t>boleh</a:t>
            </a:r>
            <a:r>
              <a:rPr lang="en-US" sz="1100" i="1" dirty="0">
                <a:solidFill>
                  <a:srgbClr val="666666"/>
                </a:solidFill>
              </a:rPr>
              <a:t> </a:t>
            </a:r>
            <a:r>
              <a:rPr lang="en-US" sz="1100" i="1" dirty="0" err="1">
                <a:solidFill>
                  <a:srgbClr val="666666"/>
                </a:solidFill>
              </a:rPr>
              <a:t>membentangkannya</a:t>
            </a:r>
            <a:r>
              <a:rPr lang="en-US" sz="1100" i="1" dirty="0">
                <a:solidFill>
                  <a:srgbClr val="666666"/>
                </a:solidFill>
              </a:rPr>
              <a:t> </a:t>
            </a:r>
            <a:r>
              <a:rPr lang="en-US" sz="1100" i="1" dirty="0" err="1">
                <a:solidFill>
                  <a:srgbClr val="666666"/>
                </a:solidFill>
              </a:rPr>
              <a:t>dengan</a:t>
            </a:r>
            <a:r>
              <a:rPr lang="en-US" sz="1100" i="1" dirty="0">
                <a:solidFill>
                  <a:srgbClr val="666666"/>
                </a:solidFill>
              </a:rPr>
              <a:t> </a:t>
            </a:r>
            <a:r>
              <a:rPr lang="en-US" sz="1100" i="1" dirty="0" err="1">
                <a:solidFill>
                  <a:srgbClr val="666666"/>
                </a:solidFill>
              </a:rPr>
              <a:t>cara</a:t>
            </a:r>
            <a:r>
              <a:rPr lang="en-US" sz="1100" i="1" dirty="0">
                <a:solidFill>
                  <a:srgbClr val="666666"/>
                </a:solidFill>
              </a:rPr>
              <a:t> yang </a:t>
            </a:r>
            <a:r>
              <a:rPr lang="en-US" sz="1100" i="1" dirty="0" err="1">
                <a:solidFill>
                  <a:srgbClr val="666666"/>
                </a:solidFill>
              </a:rPr>
              <a:t>menggambarkan</a:t>
            </a:r>
            <a:r>
              <a:rPr lang="en-US" sz="1100" i="1" dirty="0">
                <a:solidFill>
                  <a:srgbClr val="666666"/>
                </a:solidFill>
              </a:rPr>
              <a:t> program </a:t>
            </a:r>
            <a:r>
              <a:rPr lang="en-US" sz="1100" i="1" dirty="0" err="1">
                <a:solidFill>
                  <a:srgbClr val="666666"/>
                </a:solidFill>
              </a:rPr>
              <a:t>anda</a:t>
            </a:r>
            <a:r>
              <a:rPr lang="en-US" sz="1100" i="1" dirty="0">
                <a:solidFill>
                  <a:srgbClr val="666666"/>
                </a:solidFill>
              </a:rPr>
              <a:t> </a:t>
            </a:r>
            <a:r>
              <a:rPr lang="en-US" sz="1100" i="1" dirty="0" err="1">
                <a:solidFill>
                  <a:srgbClr val="666666"/>
                </a:solidFill>
              </a:rPr>
              <a:t>terbaik</a:t>
            </a:r>
            <a:r>
              <a:rPr lang="en-US" sz="1100" i="1" dirty="0">
                <a:solidFill>
                  <a:srgbClr val="666666"/>
                </a:solidFill>
              </a:rPr>
              <a:t>. </a:t>
            </a:r>
            <a:r>
              <a:rPr lang="en-US" sz="1100" i="1" dirty="0" err="1">
                <a:solidFill>
                  <a:srgbClr val="666666"/>
                </a:solidFill>
              </a:rPr>
              <a:t>Pastikan</a:t>
            </a:r>
            <a:r>
              <a:rPr lang="en-US" sz="1100" i="1" dirty="0">
                <a:solidFill>
                  <a:srgbClr val="666666"/>
                </a:solidFill>
              </a:rPr>
              <a:t> </a:t>
            </a:r>
            <a:r>
              <a:rPr lang="en-US" sz="1100" i="1" dirty="0" err="1">
                <a:solidFill>
                  <a:srgbClr val="666666"/>
                </a:solidFill>
              </a:rPr>
              <a:t>anda</a:t>
            </a:r>
            <a:r>
              <a:rPr lang="en-US" sz="1100" i="1" dirty="0">
                <a:solidFill>
                  <a:srgbClr val="666666"/>
                </a:solidFill>
              </a:rPr>
              <a:t> </a:t>
            </a:r>
            <a:r>
              <a:rPr lang="en-US" sz="1100" i="1" dirty="0" err="1">
                <a:solidFill>
                  <a:srgbClr val="666666"/>
                </a:solidFill>
              </a:rPr>
              <a:t>menunjukkan</a:t>
            </a:r>
            <a:r>
              <a:rPr lang="en-US" sz="1100" i="1" dirty="0">
                <a:solidFill>
                  <a:srgbClr val="666666"/>
                </a:solidFill>
              </a:rPr>
              <a:t> </a:t>
            </a:r>
            <a:r>
              <a:rPr lang="en-US" sz="1100" i="1" dirty="0" err="1">
                <a:solidFill>
                  <a:srgbClr val="666666"/>
                </a:solidFill>
              </a:rPr>
              <a:t>aktitiviti</a:t>
            </a:r>
            <a:r>
              <a:rPr lang="en-US" sz="1100" i="1" dirty="0">
                <a:solidFill>
                  <a:srgbClr val="666666"/>
                </a:solidFill>
              </a:rPr>
              <a:t> </a:t>
            </a:r>
            <a:r>
              <a:rPr lang="en-US" sz="1100" i="1" dirty="0" err="1">
                <a:solidFill>
                  <a:srgbClr val="666666"/>
                </a:solidFill>
              </a:rPr>
              <a:t>penting</a:t>
            </a:r>
            <a:r>
              <a:rPr lang="en-US" sz="1100" i="1" dirty="0">
                <a:solidFill>
                  <a:srgbClr val="666666"/>
                </a:solidFill>
              </a:rPr>
              <a:t>, </a:t>
            </a:r>
            <a:r>
              <a:rPr lang="en-US" sz="1100" i="1" dirty="0" err="1">
                <a:solidFill>
                  <a:srgbClr val="666666"/>
                </a:solidFill>
              </a:rPr>
              <a:t>tempoh</a:t>
            </a:r>
            <a:r>
              <a:rPr lang="en-US" sz="1100" i="1" dirty="0">
                <a:solidFill>
                  <a:srgbClr val="666666"/>
                </a:solidFill>
              </a:rPr>
              <a:t> dan </a:t>
            </a:r>
            <a:r>
              <a:rPr lang="en-US" sz="1100" i="1" dirty="0" err="1">
                <a:solidFill>
                  <a:srgbClr val="666666"/>
                </a:solidFill>
              </a:rPr>
              <a:t>cadangan</a:t>
            </a:r>
            <a:r>
              <a:rPr lang="en-US" sz="1100" i="1" dirty="0">
                <a:solidFill>
                  <a:srgbClr val="666666"/>
                </a:solidFill>
              </a:rPr>
              <a:t> </a:t>
            </a:r>
            <a:r>
              <a:rPr lang="en-US" sz="1100" i="1" dirty="0" err="1">
                <a:solidFill>
                  <a:srgbClr val="666666"/>
                </a:solidFill>
              </a:rPr>
              <a:t>pembatuan</a:t>
            </a:r>
            <a:r>
              <a:rPr lang="en-US" sz="1100" i="1" dirty="0">
                <a:solidFill>
                  <a:srgbClr val="666666"/>
                </a:solidFill>
              </a:rPr>
              <a:t> </a:t>
            </a:r>
            <a:r>
              <a:rPr lang="en-US" sz="1100" i="1" dirty="0" err="1">
                <a:solidFill>
                  <a:srgbClr val="666666"/>
                </a:solidFill>
              </a:rPr>
              <a:t>untuk</a:t>
            </a:r>
            <a:r>
              <a:rPr lang="en-US" sz="1100" i="1" dirty="0">
                <a:solidFill>
                  <a:srgbClr val="666666"/>
                </a:solidFill>
              </a:rPr>
              <a:t> </a:t>
            </a:r>
            <a:r>
              <a:rPr lang="en-US" sz="1100" i="1" dirty="0" err="1">
                <a:solidFill>
                  <a:srgbClr val="666666"/>
                </a:solidFill>
              </a:rPr>
              <a:t>saluran</a:t>
            </a:r>
            <a:r>
              <a:rPr lang="en-US" sz="1100" i="1" dirty="0">
                <a:solidFill>
                  <a:srgbClr val="666666"/>
                </a:solidFill>
              </a:rPr>
              <a:t> dana]</a:t>
            </a:r>
            <a:endParaRPr sz="1100" b="0" i="0" u="none" strike="noStrike" cap="none" dirty="0">
              <a:solidFill>
                <a:srgbClr val="666666"/>
              </a:solidFill>
              <a:latin typeface="Calibri"/>
              <a:ea typeface="Calibri"/>
              <a:cs typeface="Calibri"/>
              <a:sym typeface="Calibri"/>
            </a:endParaRPr>
          </a:p>
        </p:txBody>
      </p:sp>
      <p:sp>
        <p:nvSpPr>
          <p:cNvPr id="337" name="Google Shape;337;ga5bb85490b_0_1219"/>
          <p:cNvSpPr txBox="1">
            <a:spLocks noGrp="1"/>
          </p:cNvSpPr>
          <p:nvPr>
            <p:ph type="title"/>
          </p:nvPr>
        </p:nvSpPr>
        <p:spPr>
          <a:xfrm>
            <a:off x="538424" y="131332"/>
            <a:ext cx="11382375" cy="75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dirty="0" err="1">
                <a:solidFill>
                  <a:srgbClr val="00A19C"/>
                </a:solidFill>
                <a:latin typeface="Arial"/>
                <a:ea typeface="Arial"/>
                <a:cs typeface="Arial"/>
                <a:sym typeface="Arial"/>
              </a:rPr>
              <a:t>Programme</a:t>
            </a:r>
            <a:r>
              <a:rPr lang="en-US" dirty="0">
                <a:solidFill>
                  <a:srgbClr val="00A19C"/>
                </a:solidFill>
                <a:latin typeface="Arial"/>
                <a:ea typeface="Arial"/>
                <a:cs typeface="Arial"/>
                <a:sym typeface="Arial"/>
              </a:rPr>
              <a:t> </a:t>
            </a:r>
            <a:r>
              <a:rPr lang="en-US" dirty="0">
                <a:solidFill>
                  <a:schemeClr val="tx2"/>
                </a:solidFill>
                <a:latin typeface="Arial"/>
                <a:ea typeface="Arial"/>
                <a:cs typeface="Arial"/>
                <a:sym typeface="Arial"/>
              </a:rPr>
              <a:t>–</a:t>
            </a:r>
            <a:r>
              <a:rPr lang="en-US" dirty="0">
                <a:solidFill>
                  <a:srgbClr val="00A19C"/>
                </a:solidFill>
                <a:latin typeface="Arial"/>
                <a:ea typeface="Arial"/>
                <a:cs typeface="Arial"/>
                <a:sym typeface="Arial"/>
              </a:rPr>
              <a:t> Key Activities and Timeline </a:t>
            </a:r>
            <a:r>
              <a:rPr lang="en-US" sz="1400" b="0" i="1" dirty="0">
                <a:solidFill>
                  <a:schemeClr val="tx1"/>
                </a:solidFill>
                <a:latin typeface="Arial"/>
                <a:ea typeface="Arial"/>
                <a:cs typeface="Arial"/>
                <a:sym typeface="Arial"/>
              </a:rPr>
              <a:t>[Program – </a:t>
            </a:r>
            <a:r>
              <a:rPr lang="en-US" sz="1400" b="0" i="1" dirty="0" err="1">
                <a:solidFill>
                  <a:schemeClr val="tx1"/>
                </a:solidFill>
                <a:latin typeface="Arial"/>
                <a:ea typeface="Arial"/>
                <a:cs typeface="Arial"/>
                <a:sym typeface="Arial"/>
              </a:rPr>
              <a:t>Aktiviti</a:t>
            </a:r>
            <a:r>
              <a:rPr lang="en-US" sz="1400" b="0" i="1" dirty="0">
                <a:solidFill>
                  <a:schemeClr val="tx1"/>
                </a:solidFill>
                <a:latin typeface="Arial"/>
                <a:ea typeface="Arial"/>
                <a:cs typeface="Arial"/>
                <a:sym typeface="Arial"/>
              </a:rPr>
              <a:t>- </a:t>
            </a:r>
            <a:r>
              <a:rPr lang="en-US" sz="1400" b="0" i="1" dirty="0" err="1">
                <a:solidFill>
                  <a:schemeClr val="tx1"/>
                </a:solidFill>
                <a:latin typeface="Arial"/>
                <a:ea typeface="Arial"/>
                <a:cs typeface="Arial"/>
                <a:sym typeface="Arial"/>
              </a:rPr>
              <a:t>aktiviti</a:t>
            </a:r>
            <a:r>
              <a:rPr lang="en-US" sz="1400" b="0" i="1" dirty="0">
                <a:solidFill>
                  <a:schemeClr val="tx1"/>
                </a:solidFill>
                <a:latin typeface="Arial"/>
                <a:ea typeface="Arial"/>
                <a:cs typeface="Arial"/>
                <a:sym typeface="Arial"/>
              </a:rPr>
              <a:t> Utama dan Garis Masa]</a:t>
            </a:r>
            <a:endParaRPr sz="2400" dirty="0">
              <a:solidFill>
                <a:schemeClr val="tx1"/>
              </a:solidFill>
              <a:latin typeface="Arial"/>
              <a:ea typeface="Arial"/>
              <a:cs typeface="Arial"/>
              <a:sym typeface="Arial"/>
            </a:endParaRPr>
          </a:p>
        </p:txBody>
      </p:sp>
      <p:sp>
        <p:nvSpPr>
          <p:cNvPr id="8" name="Footer Placeholder 7">
            <a:extLst>
              <a:ext uri="{FF2B5EF4-FFF2-40B4-BE49-F238E27FC236}">
                <a16:creationId xmlns:a16="http://schemas.microsoft.com/office/drawing/2014/main" id="{F5E60683-1CBF-4301-A3BF-F7663F7BC2C8}"/>
              </a:ext>
            </a:extLst>
          </p:cNvPr>
          <p:cNvSpPr>
            <a:spLocks noGrp="1"/>
          </p:cNvSpPr>
          <p:nvPr>
            <p:ph type="ftr" sz="quarter" idx="11"/>
            <p:custDataLst>
              <p:tags r:id="rId1"/>
            </p:custDataLst>
          </p:nvPr>
        </p:nvSpPr>
        <p:spPr>
          <a:xfrm>
            <a:off x="0" y="0"/>
            <a:ext cx="12192000" cy="0"/>
          </a:xfrm>
        </p:spPr>
        <p:txBody>
          <a:bodyPr/>
          <a:lstStyle/>
          <a:p>
            <a:r>
              <a:rPr lang="en-US"/>
              <a:t>Open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ga5bb85490b_0_1219"/>
          <p:cNvSpPr/>
          <p:nvPr/>
        </p:nvSpPr>
        <p:spPr>
          <a:xfrm>
            <a:off x="538425" y="897185"/>
            <a:ext cx="11270100" cy="448500"/>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lvl="0" algn="just">
              <a:buClr>
                <a:schemeClr val="dk1"/>
              </a:buClr>
              <a:buSzPts val="1800"/>
            </a:pPr>
            <a:r>
              <a:rPr lang="en-US" sz="1100" dirty="0">
                <a:solidFill>
                  <a:schemeClr val="tx1">
                    <a:lumMod val="50000"/>
                    <a:lumOff val="50000"/>
                  </a:schemeClr>
                </a:solidFill>
              </a:rPr>
              <a:t>Please present the proposed key performance indicators for the program and how it will be monitored and evaluated (e.g. who will be monitoring, frequency, report content to be submitted) </a:t>
            </a:r>
            <a:r>
              <a:rPr lang="en-US" sz="1100" i="1" dirty="0">
                <a:solidFill>
                  <a:schemeClr val="tx1">
                    <a:lumMod val="50000"/>
                    <a:lumOff val="50000"/>
                  </a:schemeClr>
                </a:solidFill>
              </a:rPr>
              <a:t>[</a:t>
            </a:r>
            <a:r>
              <a:rPr lang="en-US" sz="1100" i="1" dirty="0" err="1">
                <a:solidFill>
                  <a:schemeClr val="tx1">
                    <a:lumMod val="50000"/>
                    <a:lumOff val="50000"/>
                  </a:schemeClr>
                </a:solidFill>
              </a:rPr>
              <a:t>Sila</a:t>
            </a:r>
            <a:r>
              <a:rPr lang="en-US" sz="1100" i="1" dirty="0">
                <a:solidFill>
                  <a:schemeClr val="tx1">
                    <a:lumMod val="50000"/>
                    <a:lumOff val="50000"/>
                  </a:schemeClr>
                </a:solidFill>
              </a:rPr>
              <a:t> </a:t>
            </a:r>
            <a:r>
              <a:rPr lang="en-US" sz="1100" i="1" dirty="0" err="1">
                <a:solidFill>
                  <a:schemeClr val="tx1">
                    <a:lumMod val="50000"/>
                    <a:lumOff val="50000"/>
                  </a:schemeClr>
                </a:solidFill>
              </a:rPr>
              <a:t>kemukakan</a:t>
            </a:r>
            <a:r>
              <a:rPr lang="en-US" sz="1100" i="1" dirty="0">
                <a:solidFill>
                  <a:schemeClr val="tx1">
                    <a:lumMod val="50000"/>
                    <a:lumOff val="50000"/>
                  </a:schemeClr>
                </a:solidFill>
              </a:rPr>
              <a:t> </a:t>
            </a:r>
            <a:r>
              <a:rPr lang="en-US" sz="1100" i="1" dirty="0" err="1">
                <a:solidFill>
                  <a:schemeClr val="tx1">
                    <a:lumMod val="50000"/>
                    <a:lumOff val="50000"/>
                  </a:schemeClr>
                </a:solidFill>
              </a:rPr>
              <a:t>penunjuk</a:t>
            </a:r>
            <a:r>
              <a:rPr lang="en-US" sz="1100" i="1" dirty="0">
                <a:solidFill>
                  <a:schemeClr val="tx1">
                    <a:lumMod val="50000"/>
                    <a:lumOff val="50000"/>
                  </a:schemeClr>
                </a:solidFill>
              </a:rPr>
              <a:t> </a:t>
            </a:r>
            <a:r>
              <a:rPr lang="en-US" sz="1100" i="1" dirty="0" err="1">
                <a:solidFill>
                  <a:schemeClr val="tx1">
                    <a:lumMod val="50000"/>
                    <a:lumOff val="50000"/>
                  </a:schemeClr>
                </a:solidFill>
              </a:rPr>
              <a:t>prestasi</a:t>
            </a:r>
            <a:r>
              <a:rPr lang="en-US" sz="1100" i="1" dirty="0">
                <a:solidFill>
                  <a:schemeClr val="tx1">
                    <a:lumMod val="50000"/>
                    <a:lumOff val="50000"/>
                  </a:schemeClr>
                </a:solidFill>
              </a:rPr>
              <a:t> </a:t>
            </a:r>
            <a:r>
              <a:rPr lang="en-US" sz="1100" i="1" dirty="0" err="1">
                <a:solidFill>
                  <a:schemeClr val="tx1">
                    <a:lumMod val="50000"/>
                    <a:lumOff val="50000"/>
                  </a:schemeClr>
                </a:solidFill>
              </a:rPr>
              <a:t>utama</a:t>
            </a:r>
            <a:r>
              <a:rPr lang="en-US" sz="1100" i="1" dirty="0">
                <a:solidFill>
                  <a:schemeClr val="tx1">
                    <a:lumMod val="50000"/>
                    <a:lumOff val="50000"/>
                  </a:schemeClr>
                </a:solidFill>
              </a:rPr>
              <a:t> yang </a:t>
            </a:r>
            <a:r>
              <a:rPr lang="en-US" sz="1100" i="1" dirty="0" err="1">
                <a:solidFill>
                  <a:schemeClr val="tx1">
                    <a:lumMod val="50000"/>
                    <a:lumOff val="50000"/>
                  </a:schemeClr>
                </a:solidFill>
              </a:rPr>
              <a:t>dicadangkan</a:t>
            </a:r>
            <a:r>
              <a:rPr lang="en-US" sz="1100" i="1" dirty="0">
                <a:solidFill>
                  <a:schemeClr val="tx1">
                    <a:lumMod val="50000"/>
                    <a:lumOff val="50000"/>
                  </a:schemeClr>
                </a:solidFill>
              </a:rPr>
              <a:t> </a:t>
            </a:r>
            <a:r>
              <a:rPr lang="en-US" sz="1100" i="1" dirty="0" err="1">
                <a:solidFill>
                  <a:schemeClr val="tx1">
                    <a:lumMod val="50000"/>
                    <a:lumOff val="50000"/>
                  </a:schemeClr>
                </a:solidFill>
              </a:rPr>
              <a:t>untuk</a:t>
            </a:r>
            <a:r>
              <a:rPr lang="en-US" sz="1100" i="1" dirty="0">
                <a:solidFill>
                  <a:schemeClr val="tx1">
                    <a:lumMod val="50000"/>
                    <a:lumOff val="50000"/>
                  </a:schemeClr>
                </a:solidFill>
              </a:rPr>
              <a:t> program dan </a:t>
            </a:r>
            <a:r>
              <a:rPr lang="en-US" sz="1100" i="1" dirty="0" err="1">
                <a:solidFill>
                  <a:schemeClr val="tx1">
                    <a:lumMod val="50000"/>
                    <a:lumOff val="50000"/>
                  </a:schemeClr>
                </a:solidFill>
              </a:rPr>
              <a:t>cara</a:t>
            </a:r>
            <a:r>
              <a:rPr lang="en-US" sz="1100" i="1" dirty="0">
                <a:solidFill>
                  <a:schemeClr val="tx1">
                    <a:lumMod val="50000"/>
                    <a:lumOff val="50000"/>
                  </a:schemeClr>
                </a:solidFill>
              </a:rPr>
              <a:t> </a:t>
            </a:r>
            <a:r>
              <a:rPr lang="en-US" sz="1100" i="1" dirty="0" err="1">
                <a:solidFill>
                  <a:schemeClr val="tx1">
                    <a:lumMod val="50000"/>
                    <a:lumOff val="50000"/>
                  </a:schemeClr>
                </a:solidFill>
              </a:rPr>
              <a:t>ia</a:t>
            </a:r>
            <a:r>
              <a:rPr lang="en-US" sz="1100" i="1" dirty="0">
                <a:solidFill>
                  <a:schemeClr val="tx1">
                    <a:lumMod val="50000"/>
                    <a:lumOff val="50000"/>
                  </a:schemeClr>
                </a:solidFill>
              </a:rPr>
              <a:t> </a:t>
            </a:r>
            <a:r>
              <a:rPr lang="en-US" sz="1100" i="1" dirty="0" err="1">
                <a:solidFill>
                  <a:schemeClr val="tx1">
                    <a:lumMod val="50000"/>
                    <a:lumOff val="50000"/>
                  </a:schemeClr>
                </a:solidFill>
              </a:rPr>
              <a:t>akan</a:t>
            </a:r>
            <a:r>
              <a:rPr lang="en-US" sz="1100" i="1" dirty="0">
                <a:solidFill>
                  <a:schemeClr val="tx1">
                    <a:lumMod val="50000"/>
                    <a:lumOff val="50000"/>
                  </a:schemeClr>
                </a:solidFill>
              </a:rPr>
              <a:t> </a:t>
            </a:r>
            <a:r>
              <a:rPr lang="en-US" sz="1100" i="1" dirty="0" err="1">
                <a:solidFill>
                  <a:schemeClr val="tx1">
                    <a:lumMod val="50000"/>
                    <a:lumOff val="50000"/>
                  </a:schemeClr>
                </a:solidFill>
              </a:rPr>
              <a:t>dipantau</a:t>
            </a:r>
            <a:r>
              <a:rPr lang="en-US" sz="1100" i="1" dirty="0">
                <a:solidFill>
                  <a:schemeClr val="tx1">
                    <a:lumMod val="50000"/>
                    <a:lumOff val="50000"/>
                  </a:schemeClr>
                </a:solidFill>
              </a:rPr>
              <a:t> dan </a:t>
            </a:r>
            <a:r>
              <a:rPr lang="en-US" sz="1100" i="1" dirty="0" err="1">
                <a:solidFill>
                  <a:schemeClr val="tx1">
                    <a:lumMod val="50000"/>
                    <a:lumOff val="50000"/>
                  </a:schemeClr>
                </a:solidFill>
              </a:rPr>
              <a:t>dinilai</a:t>
            </a:r>
            <a:r>
              <a:rPr lang="en-US" sz="1100" i="1" dirty="0">
                <a:solidFill>
                  <a:schemeClr val="tx1">
                    <a:lumMod val="50000"/>
                    <a:lumOff val="50000"/>
                  </a:schemeClr>
                </a:solidFill>
              </a:rPr>
              <a:t> (</a:t>
            </a:r>
            <a:r>
              <a:rPr lang="en-US" sz="1100" i="1" dirty="0" err="1">
                <a:solidFill>
                  <a:schemeClr val="tx1">
                    <a:lumMod val="50000"/>
                    <a:lumOff val="50000"/>
                  </a:schemeClr>
                </a:solidFill>
              </a:rPr>
              <a:t>cth</a:t>
            </a:r>
            <a:r>
              <a:rPr lang="en-US" sz="1100" i="1" dirty="0">
                <a:solidFill>
                  <a:schemeClr val="tx1">
                    <a:lumMod val="50000"/>
                    <a:lumOff val="50000"/>
                  </a:schemeClr>
                </a:solidFill>
              </a:rPr>
              <a:t>. </a:t>
            </a:r>
            <a:r>
              <a:rPr lang="en-US" sz="1100" i="1" dirty="0" err="1">
                <a:solidFill>
                  <a:schemeClr val="tx1">
                    <a:lumMod val="50000"/>
                    <a:lumOff val="50000"/>
                  </a:schemeClr>
                </a:solidFill>
              </a:rPr>
              <a:t>siapa</a:t>
            </a:r>
            <a:r>
              <a:rPr lang="en-US" sz="1100" i="1" dirty="0">
                <a:solidFill>
                  <a:schemeClr val="tx1">
                    <a:lumMod val="50000"/>
                    <a:lumOff val="50000"/>
                  </a:schemeClr>
                </a:solidFill>
              </a:rPr>
              <a:t> yang </a:t>
            </a:r>
            <a:r>
              <a:rPr lang="en-US" sz="1100" i="1" dirty="0" err="1">
                <a:solidFill>
                  <a:schemeClr val="tx1">
                    <a:lumMod val="50000"/>
                    <a:lumOff val="50000"/>
                  </a:schemeClr>
                </a:solidFill>
              </a:rPr>
              <a:t>akan</a:t>
            </a:r>
            <a:r>
              <a:rPr lang="en-US" sz="1100" i="1" dirty="0">
                <a:solidFill>
                  <a:schemeClr val="tx1">
                    <a:lumMod val="50000"/>
                    <a:lumOff val="50000"/>
                  </a:schemeClr>
                </a:solidFill>
              </a:rPr>
              <a:t> </a:t>
            </a:r>
            <a:r>
              <a:rPr lang="en-US" sz="1100" i="1" dirty="0" err="1">
                <a:solidFill>
                  <a:schemeClr val="tx1">
                    <a:lumMod val="50000"/>
                    <a:lumOff val="50000"/>
                  </a:schemeClr>
                </a:solidFill>
              </a:rPr>
              <a:t>memantau</a:t>
            </a:r>
            <a:r>
              <a:rPr lang="en-US" sz="1100" i="1" dirty="0">
                <a:solidFill>
                  <a:schemeClr val="tx1">
                    <a:lumMod val="50000"/>
                    <a:lumOff val="50000"/>
                  </a:schemeClr>
                </a:solidFill>
              </a:rPr>
              <a:t>, </a:t>
            </a:r>
            <a:r>
              <a:rPr lang="en-US" sz="1100" i="1" dirty="0" err="1">
                <a:solidFill>
                  <a:schemeClr val="tx1">
                    <a:lumMod val="50000"/>
                    <a:lumOff val="50000"/>
                  </a:schemeClr>
                </a:solidFill>
              </a:rPr>
              <a:t>kekerapan</a:t>
            </a:r>
            <a:r>
              <a:rPr lang="en-US" sz="1100" i="1" dirty="0">
                <a:solidFill>
                  <a:schemeClr val="tx1">
                    <a:lumMod val="50000"/>
                    <a:lumOff val="50000"/>
                  </a:schemeClr>
                </a:solidFill>
              </a:rPr>
              <a:t>, </a:t>
            </a:r>
            <a:r>
              <a:rPr lang="en-US" sz="1100" i="1" dirty="0" err="1">
                <a:solidFill>
                  <a:schemeClr val="tx1">
                    <a:lumMod val="50000"/>
                    <a:lumOff val="50000"/>
                  </a:schemeClr>
                </a:solidFill>
              </a:rPr>
              <a:t>kandungan</a:t>
            </a:r>
            <a:r>
              <a:rPr lang="en-US" sz="1100" i="1" dirty="0">
                <a:solidFill>
                  <a:schemeClr val="tx1">
                    <a:lumMod val="50000"/>
                    <a:lumOff val="50000"/>
                  </a:schemeClr>
                </a:solidFill>
              </a:rPr>
              <a:t> </a:t>
            </a:r>
            <a:r>
              <a:rPr lang="en-US" sz="1100" i="1" dirty="0" err="1">
                <a:solidFill>
                  <a:schemeClr val="tx1">
                    <a:lumMod val="50000"/>
                    <a:lumOff val="50000"/>
                  </a:schemeClr>
                </a:solidFill>
              </a:rPr>
              <a:t>laporan</a:t>
            </a:r>
            <a:r>
              <a:rPr lang="en-US" sz="1100" i="1" dirty="0">
                <a:solidFill>
                  <a:schemeClr val="tx1">
                    <a:lumMod val="50000"/>
                    <a:lumOff val="50000"/>
                  </a:schemeClr>
                </a:solidFill>
              </a:rPr>
              <a:t> yang </a:t>
            </a:r>
            <a:r>
              <a:rPr lang="en-US" sz="1100" i="1" dirty="0" err="1">
                <a:solidFill>
                  <a:schemeClr val="tx1">
                    <a:lumMod val="50000"/>
                    <a:lumOff val="50000"/>
                  </a:schemeClr>
                </a:solidFill>
              </a:rPr>
              <a:t>akan</a:t>
            </a:r>
            <a:r>
              <a:rPr lang="en-US" sz="1100" i="1" dirty="0">
                <a:solidFill>
                  <a:schemeClr val="tx1">
                    <a:lumMod val="50000"/>
                    <a:lumOff val="50000"/>
                  </a:schemeClr>
                </a:solidFill>
              </a:rPr>
              <a:t> </a:t>
            </a:r>
            <a:r>
              <a:rPr lang="en-US" sz="1100" i="1" dirty="0" err="1">
                <a:solidFill>
                  <a:schemeClr val="tx1">
                    <a:lumMod val="50000"/>
                    <a:lumOff val="50000"/>
                  </a:schemeClr>
                </a:solidFill>
              </a:rPr>
              <a:t>diserahkan</a:t>
            </a:r>
            <a:r>
              <a:rPr lang="en-US" sz="1100" i="1" dirty="0">
                <a:solidFill>
                  <a:schemeClr val="tx1">
                    <a:lumMod val="50000"/>
                    <a:lumOff val="50000"/>
                  </a:schemeClr>
                </a:solidFill>
              </a:rPr>
              <a:t>)]</a:t>
            </a:r>
            <a:endParaRPr sz="1100" b="0" i="1" u="none" strike="noStrike" cap="none" dirty="0">
              <a:solidFill>
                <a:schemeClr val="tx1">
                  <a:lumMod val="50000"/>
                  <a:lumOff val="50000"/>
                </a:schemeClr>
              </a:solidFill>
              <a:latin typeface="Calibri"/>
              <a:ea typeface="Calibri"/>
              <a:cs typeface="Calibri"/>
              <a:sym typeface="Calibri"/>
            </a:endParaRPr>
          </a:p>
        </p:txBody>
      </p:sp>
      <p:sp>
        <p:nvSpPr>
          <p:cNvPr id="337" name="Google Shape;337;ga5bb85490b_0_1219"/>
          <p:cNvSpPr txBox="1">
            <a:spLocks noGrp="1"/>
          </p:cNvSpPr>
          <p:nvPr>
            <p:ph type="title"/>
          </p:nvPr>
        </p:nvSpPr>
        <p:spPr>
          <a:xfrm>
            <a:off x="538425" y="131332"/>
            <a:ext cx="8741400" cy="75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err="1">
                <a:solidFill>
                  <a:schemeClr val="tx2"/>
                </a:solidFill>
                <a:latin typeface="Arial"/>
                <a:ea typeface="Arial"/>
                <a:cs typeface="Arial"/>
                <a:sym typeface="Arial"/>
              </a:rPr>
              <a:t>Programme</a:t>
            </a:r>
            <a:r>
              <a:rPr lang="en-US">
                <a:solidFill>
                  <a:schemeClr val="tx2"/>
                </a:solidFill>
                <a:latin typeface="Arial"/>
                <a:ea typeface="Arial"/>
                <a:cs typeface="Arial"/>
                <a:sym typeface="Arial"/>
              </a:rPr>
              <a:t> – Monitoring &amp; Evaluation </a:t>
            </a:r>
            <a:r>
              <a:rPr lang="en-US" sz="1400" b="0" i="1">
                <a:solidFill>
                  <a:schemeClr val="tx2"/>
                </a:solidFill>
                <a:latin typeface="Arial"/>
                <a:ea typeface="Arial"/>
                <a:cs typeface="Arial"/>
                <a:sym typeface="Arial"/>
              </a:rPr>
              <a:t>[Program – </a:t>
            </a:r>
            <a:r>
              <a:rPr lang="en-US" sz="1400" b="0" i="1" err="1">
                <a:solidFill>
                  <a:schemeClr val="tx2"/>
                </a:solidFill>
                <a:latin typeface="Arial"/>
                <a:ea typeface="Arial"/>
                <a:cs typeface="Arial"/>
                <a:sym typeface="Arial"/>
              </a:rPr>
              <a:t>Pemantauan</a:t>
            </a:r>
            <a:r>
              <a:rPr lang="en-US" sz="1400" b="0" i="1">
                <a:solidFill>
                  <a:schemeClr val="tx2"/>
                </a:solidFill>
                <a:latin typeface="Arial"/>
                <a:ea typeface="Arial"/>
                <a:cs typeface="Arial"/>
                <a:sym typeface="Arial"/>
              </a:rPr>
              <a:t> &amp; </a:t>
            </a:r>
            <a:r>
              <a:rPr lang="en-US" sz="1400" b="0" i="1" err="1">
                <a:solidFill>
                  <a:schemeClr val="tx2"/>
                </a:solidFill>
                <a:latin typeface="Arial"/>
                <a:ea typeface="Arial"/>
                <a:cs typeface="Arial"/>
                <a:sym typeface="Arial"/>
              </a:rPr>
              <a:t>Penilaian</a:t>
            </a:r>
            <a:r>
              <a:rPr lang="en-US" sz="1400" b="0" i="1">
                <a:solidFill>
                  <a:schemeClr val="tx2"/>
                </a:solidFill>
                <a:latin typeface="Arial"/>
                <a:ea typeface="Arial"/>
                <a:cs typeface="Arial"/>
                <a:sym typeface="Arial"/>
              </a:rPr>
              <a:t>]</a:t>
            </a:r>
            <a:endParaRPr sz="2400">
              <a:solidFill>
                <a:schemeClr val="tx2"/>
              </a:solidFill>
              <a:latin typeface="Arial"/>
              <a:ea typeface="Arial"/>
              <a:cs typeface="Arial"/>
              <a:sym typeface="Arial"/>
            </a:endParaRPr>
          </a:p>
        </p:txBody>
      </p:sp>
      <p:sp>
        <p:nvSpPr>
          <p:cNvPr id="7" name="Footer Placeholder 6">
            <a:extLst>
              <a:ext uri="{FF2B5EF4-FFF2-40B4-BE49-F238E27FC236}">
                <a16:creationId xmlns:a16="http://schemas.microsoft.com/office/drawing/2014/main" id="{21B7A4D3-8BE6-445A-BA4B-29E1E8513061}"/>
              </a:ext>
            </a:extLst>
          </p:cNvPr>
          <p:cNvSpPr>
            <a:spLocks noGrp="1"/>
          </p:cNvSpPr>
          <p:nvPr>
            <p:ph type="ftr" sz="quarter" idx="11"/>
            <p:custDataLst>
              <p:tags r:id="rId1"/>
            </p:custDataLst>
          </p:nvPr>
        </p:nvSpPr>
        <p:spPr>
          <a:xfrm>
            <a:off x="0" y="0"/>
            <a:ext cx="12192000" cy="0"/>
          </a:xfrm>
        </p:spPr>
        <p:txBody>
          <a:bodyPr/>
          <a:lstStyle/>
          <a:p>
            <a:r>
              <a:rPr lang="en-US"/>
              <a:t>Open</a:t>
            </a:r>
          </a:p>
        </p:txBody>
      </p:sp>
    </p:spTree>
    <p:extLst>
      <p:ext uri="{BB962C8B-B14F-4D97-AF65-F5344CB8AC3E}">
        <p14:creationId xmlns:p14="http://schemas.microsoft.com/office/powerpoint/2010/main" val="3249176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ga5bb85490b_0_1219"/>
          <p:cNvSpPr/>
          <p:nvPr/>
        </p:nvSpPr>
        <p:spPr>
          <a:xfrm>
            <a:off x="538425" y="897185"/>
            <a:ext cx="11270100" cy="448500"/>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lvl="0" algn="just">
              <a:buClr>
                <a:schemeClr val="dk1"/>
              </a:buClr>
              <a:buSzPts val="1800"/>
            </a:pPr>
            <a:r>
              <a:rPr lang="en-US" sz="1100" dirty="0"/>
              <a:t>Please indicate the </a:t>
            </a:r>
            <a:r>
              <a:rPr lang="en-US" sz="1100" b="1" u="sng" dirty="0"/>
              <a:t>major</a:t>
            </a:r>
            <a:r>
              <a:rPr lang="en-US" sz="1100" dirty="0"/>
              <a:t> risks and mitigation action from your proposal paper (examples provided) in this space. The full risks and mitigation may be included in Appendix. Delete any risk areas that are not applicable to the project. </a:t>
            </a:r>
            <a:r>
              <a:rPr lang="en-US" sz="1100" i="1" dirty="0"/>
              <a:t>[</a:t>
            </a:r>
            <a:r>
              <a:rPr lang="en-US" sz="1100" i="1" dirty="0" err="1"/>
              <a:t>Sila</a:t>
            </a:r>
            <a:r>
              <a:rPr lang="en-US" sz="1100" i="1" dirty="0"/>
              <a:t> </a:t>
            </a:r>
            <a:r>
              <a:rPr lang="en-US" sz="1100" i="1" dirty="0" err="1"/>
              <a:t>nyatakan</a:t>
            </a:r>
            <a:r>
              <a:rPr lang="en-US" sz="1100" i="1" dirty="0"/>
              <a:t> </a:t>
            </a:r>
            <a:r>
              <a:rPr lang="en-US" sz="1100" i="1" dirty="0" err="1"/>
              <a:t>risiko</a:t>
            </a:r>
            <a:r>
              <a:rPr lang="en-US" sz="1100" i="1" dirty="0"/>
              <a:t> </a:t>
            </a:r>
            <a:r>
              <a:rPr lang="en-US" sz="1100" i="1" dirty="0" err="1"/>
              <a:t>utama</a:t>
            </a:r>
            <a:r>
              <a:rPr lang="en-US" sz="1100" i="1" dirty="0"/>
              <a:t> dan </a:t>
            </a:r>
            <a:r>
              <a:rPr lang="en-US" sz="1100" i="1" dirty="0" err="1"/>
              <a:t>tindakan</a:t>
            </a:r>
            <a:r>
              <a:rPr lang="en-US" sz="1100" i="1" dirty="0"/>
              <a:t> </a:t>
            </a:r>
            <a:r>
              <a:rPr lang="en-US" sz="1100" i="1" dirty="0" err="1"/>
              <a:t>mitigasi</a:t>
            </a:r>
            <a:r>
              <a:rPr lang="en-US" sz="1100" i="1" dirty="0"/>
              <a:t> </a:t>
            </a:r>
            <a:r>
              <a:rPr lang="en-US" sz="1100" i="1" dirty="0" err="1"/>
              <a:t>daripada</a:t>
            </a:r>
            <a:r>
              <a:rPr lang="en-US" sz="1100" i="1" dirty="0"/>
              <a:t> </a:t>
            </a:r>
            <a:r>
              <a:rPr lang="en-US" sz="1100" i="1" dirty="0" err="1"/>
              <a:t>kertas</a:t>
            </a:r>
            <a:r>
              <a:rPr lang="en-US" sz="1100" i="1" dirty="0"/>
              <a:t> </a:t>
            </a:r>
            <a:r>
              <a:rPr lang="en-US" sz="1100" i="1" dirty="0" err="1"/>
              <a:t>cadangan</a:t>
            </a:r>
            <a:r>
              <a:rPr lang="en-US" sz="1100" i="1" dirty="0"/>
              <a:t> and di </a:t>
            </a:r>
            <a:r>
              <a:rPr lang="en-US" sz="1100" i="1" dirty="0" err="1"/>
              <a:t>ruang</a:t>
            </a:r>
            <a:r>
              <a:rPr lang="en-US" sz="1100" i="1" dirty="0"/>
              <a:t> </a:t>
            </a:r>
            <a:r>
              <a:rPr lang="en-US" sz="1100" i="1" dirty="0" err="1"/>
              <a:t>ini</a:t>
            </a:r>
            <a:r>
              <a:rPr lang="en-US" sz="1100" i="1" dirty="0"/>
              <a:t>. </a:t>
            </a:r>
            <a:r>
              <a:rPr lang="en-US" sz="1100" i="1" dirty="0" err="1"/>
              <a:t>Risiko</a:t>
            </a:r>
            <a:r>
              <a:rPr lang="en-US" sz="1100" i="1" dirty="0"/>
              <a:t> dan </a:t>
            </a:r>
            <a:r>
              <a:rPr lang="en-US" sz="1100" i="1" dirty="0" err="1"/>
              <a:t>mitigasi</a:t>
            </a:r>
            <a:r>
              <a:rPr lang="en-US" sz="1100" i="1" dirty="0"/>
              <a:t> </a:t>
            </a:r>
            <a:r>
              <a:rPr lang="en-US" sz="1100" i="1" dirty="0" err="1"/>
              <a:t>penuh</a:t>
            </a:r>
            <a:r>
              <a:rPr lang="en-US" sz="1100" i="1" dirty="0"/>
              <a:t> </a:t>
            </a:r>
            <a:r>
              <a:rPr lang="en-US" sz="1100" i="1" dirty="0" err="1"/>
              <a:t>boleh</a:t>
            </a:r>
            <a:r>
              <a:rPr lang="en-US" sz="1100" i="1" dirty="0"/>
              <a:t> </a:t>
            </a:r>
            <a:r>
              <a:rPr lang="en-US" sz="1100" i="1" dirty="0" err="1"/>
              <a:t>disertakan</a:t>
            </a:r>
            <a:r>
              <a:rPr lang="en-US" sz="1100" i="1" dirty="0"/>
              <a:t> </a:t>
            </a:r>
            <a:r>
              <a:rPr lang="en-US" sz="1100" i="1" dirty="0" err="1"/>
              <a:t>dalam</a:t>
            </a:r>
            <a:r>
              <a:rPr lang="en-US" sz="1100" i="1" dirty="0"/>
              <a:t> Lampiran. </a:t>
            </a:r>
            <a:r>
              <a:rPr lang="en-US" sz="1100" i="1" dirty="0" err="1"/>
              <a:t>Padamkan</a:t>
            </a:r>
            <a:r>
              <a:rPr lang="en-US" sz="1100" i="1" dirty="0"/>
              <a:t> mana-mana </a:t>
            </a:r>
            <a:r>
              <a:rPr lang="en-US" sz="1100" i="1" dirty="0" err="1"/>
              <a:t>kawasan</a:t>
            </a:r>
            <a:r>
              <a:rPr lang="en-US" sz="1100" i="1" dirty="0"/>
              <a:t> </a:t>
            </a:r>
            <a:r>
              <a:rPr lang="en-US" sz="1100" i="1" dirty="0" err="1"/>
              <a:t>berisiko</a:t>
            </a:r>
            <a:r>
              <a:rPr lang="en-US" sz="1100" i="1" dirty="0"/>
              <a:t> yang </a:t>
            </a:r>
            <a:r>
              <a:rPr lang="en-US" sz="1100" i="1" dirty="0" err="1"/>
              <a:t>tidak</a:t>
            </a:r>
            <a:r>
              <a:rPr lang="en-US" sz="1100" i="1" dirty="0"/>
              <a:t> </a:t>
            </a:r>
            <a:r>
              <a:rPr lang="en-US" sz="1100" i="1" dirty="0" err="1"/>
              <a:t>berkenaan</a:t>
            </a:r>
            <a:r>
              <a:rPr lang="en-US" sz="1100" i="1" dirty="0"/>
              <a:t> </a:t>
            </a:r>
            <a:r>
              <a:rPr lang="en-US" sz="1100" i="1" dirty="0" err="1"/>
              <a:t>dengan</a:t>
            </a:r>
            <a:r>
              <a:rPr lang="en-US" sz="1100" i="1" dirty="0"/>
              <a:t> </a:t>
            </a:r>
            <a:r>
              <a:rPr lang="en-US" sz="1100" i="1" dirty="0" err="1"/>
              <a:t>projek</a:t>
            </a:r>
            <a:r>
              <a:rPr lang="en-US" sz="1100" i="1" dirty="0"/>
              <a:t>]</a:t>
            </a:r>
            <a:endParaRPr sz="1100" b="0" i="0" u="none" strike="noStrike" cap="none" dirty="0">
              <a:latin typeface="Calibri"/>
              <a:ea typeface="Calibri"/>
              <a:cs typeface="Calibri"/>
              <a:sym typeface="Calibri"/>
            </a:endParaRPr>
          </a:p>
        </p:txBody>
      </p:sp>
      <p:sp>
        <p:nvSpPr>
          <p:cNvPr id="337" name="Google Shape;337;ga5bb85490b_0_1219"/>
          <p:cNvSpPr txBox="1">
            <a:spLocks noGrp="1"/>
          </p:cNvSpPr>
          <p:nvPr>
            <p:ph type="title"/>
          </p:nvPr>
        </p:nvSpPr>
        <p:spPr>
          <a:xfrm>
            <a:off x="538425" y="131332"/>
            <a:ext cx="8741400" cy="75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dirty="0" err="1">
                <a:solidFill>
                  <a:schemeClr val="tx2"/>
                </a:solidFill>
                <a:latin typeface="Arial"/>
                <a:ea typeface="Arial"/>
                <a:cs typeface="Arial"/>
                <a:sym typeface="Arial"/>
              </a:rPr>
              <a:t>Programme</a:t>
            </a:r>
            <a:r>
              <a:rPr lang="en-US" dirty="0">
                <a:solidFill>
                  <a:schemeClr val="tx2"/>
                </a:solidFill>
                <a:latin typeface="Arial"/>
                <a:ea typeface="Arial"/>
                <a:cs typeface="Arial"/>
                <a:sym typeface="Arial"/>
              </a:rPr>
              <a:t> – Risks &amp; Mitigation </a:t>
            </a:r>
            <a:r>
              <a:rPr lang="en-US" sz="1400" b="0" i="1" dirty="0">
                <a:solidFill>
                  <a:schemeClr val="tx1"/>
                </a:solidFill>
                <a:latin typeface="Arial"/>
                <a:ea typeface="Arial"/>
                <a:cs typeface="Arial"/>
                <a:sym typeface="Arial"/>
              </a:rPr>
              <a:t>[</a:t>
            </a:r>
            <a:r>
              <a:rPr lang="en-US" sz="1400" b="0" i="1" dirty="0" err="1">
                <a:solidFill>
                  <a:schemeClr val="tx1"/>
                </a:solidFill>
                <a:latin typeface="Arial"/>
                <a:ea typeface="Arial"/>
                <a:cs typeface="Arial"/>
                <a:sym typeface="Arial"/>
              </a:rPr>
              <a:t>risiko</a:t>
            </a:r>
            <a:r>
              <a:rPr lang="en-US" sz="1400" b="0" i="1" dirty="0">
                <a:solidFill>
                  <a:schemeClr val="tx1"/>
                </a:solidFill>
                <a:latin typeface="Arial"/>
                <a:ea typeface="Arial"/>
                <a:cs typeface="Arial"/>
                <a:sym typeface="Arial"/>
              </a:rPr>
              <a:t> dan </a:t>
            </a:r>
            <a:r>
              <a:rPr lang="en-US" sz="1400" b="0" i="1" dirty="0" err="1">
                <a:solidFill>
                  <a:schemeClr val="tx1"/>
                </a:solidFill>
                <a:latin typeface="Arial"/>
                <a:ea typeface="Arial"/>
                <a:cs typeface="Arial"/>
                <a:sym typeface="Arial"/>
              </a:rPr>
              <a:t>mitigasi</a:t>
            </a:r>
            <a:r>
              <a:rPr lang="en-US" sz="1400" b="0" i="1" dirty="0">
                <a:solidFill>
                  <a:schemeClr val="tx1"/>
                </a:solidFill>
                <a:latin typeface="Arial"/>
                <a:ea typeface="Arial"/>
                <a:cs typeface="Arial"/>
                <a:sym typeface="Arial"/>
              </a:rPr>
              <a:t>]</a:t>
            </a:r>
            <a:endParaRPr sz="1400" b="0" i="1" dirty="0">
              <a:solidFill>
                <a:schemeClr val="tx1"/>
              </a:solidFill>
              <a:latin typeface="Arial"/>
              <a:ea typeface="Arial"/>
              <a:cs typeface="Arial"/>
              <a:sym typeface="Arial"/>
            </a:endParaRPr>
          </a:p>
        </p:txBody>
      </p:sp>
      <p:graphicFrame>
        <p:nvGraphicFramePr>
          <p:cNvPr id="3" name="Table 3">
            <a:extLst>
              <a:ext uri="{FF2B5EF4-FFF2-40B4-BE49-F238E27FC236}">
                <a16:creationId xmlns:a16="http://schemas.microsoft.com/office/drawing/2014/main" id="{411CD1B6-B864-44A3-969C-0CEE0C562FFA}"/>
              </a:ext>
            </a:extLst>
          </p:cNvPr>
          <p:cNvGraphicFramePr>
            <a:graphicFrameLocks noGrp="1"/>
          </p:cNvGraphicFramePr>
          <p:nvPr>
            <p:extLst>
              <p:ext uri="{D42A27DB-BD31-4B8C-83A1-F6EECF244321}">
                <p14:modId xmlns:p14="http://schemas.microsoft.com/office/powerpoint/2010/main" val="2687598179"/>
              </p:ext>
            </p:extLst>
          </p:nvPr>
        </p:nvGraphicFramePr>
        <p:xfrm>
          <a:off x="590029" y="1513745"/>
          <a:ext cx="11270100" cy="4652930"/>
        </p:xfrm>
        <a:graphic>
          <a:graphicData uri="http://schemas.openxmlformats.org/drawingml/2006/table">
            <a:tbl>
              <a:tblPr firstRow="1" bandRow="1">
                <a:tableStyleId>{FABFCF23-3B69-468F-B69F-88F6DE6A72F2}</a:tableStyleId>
              </a:tblPr>
              <a:tblGrid>
                <a:gridCol w="2333645">
                  <a:extLst>
                    <a:ext uri="{9D8B030D-6E8A-4147-A177-3AD203B41FA5}">
                      <a16:colId xmlns:a16="http://schemas.microsoft.com/office/drawing/2014/main" val="1683321351"/>
                    </a:ext>
                  </a:extLst>
                </a:gridCol>
                <a:gridCol w="2683042">
                  <a:extLst>
                    <a:ext uri="{9D8B030D-6E8A-4147-A177-3AD203B41FA5}">
                      <a16:colId xmlns:a16="http://schemas.microsoft.com/office/drawing/2014/main" val="556072432"/>
                    </a:ext>
                  </a:extLst>
                </a:gridCol>
                <a:gridCol w="1323473">
                  <a:extLst>
                    <a:ext uri="{9D8B030D-6E8A-4147-A177-3AD203B41FA5}">
                      <a16:colId xmlns:a16="http://schemas.microsoft.com/office/drawing/2014/main" val="71018251"/>
                    </a:ext>
                  </a:extLst>
                </a:gridCol>
                <a:gridCol w="3549316">
                  <a:extLst>
                    <a:ext uri="{9D8B030D-6E8A-4147-A177-3AD203B41FA5}">
                      <a16:colId xmlns:a16="http://schemas.microsoft.com/office/drawing/2014/main" val="1009317376"/>
                    </a:ext>
                  </a:extLst>
                </a:gridCol>
                <a:gridCol w="1380624">
                  <a:extLst>
                    <a:ext uri="{9D8B030D-6E8A-4147-A177-3AD203B41FA5}">
                      <a16:colId xmlns:a16="http://schemas.microsoft.com/office/drawing/2014/main" val="2057904918"/>
                    </a:ext>
                  </a:extLst>
                </a:gridCol>
              </a:tblGrid>
              <a:tr h="435367">
                <a:tc>
                  <a:txBody>
                    <a:bodyPr/>
                    <a:lstStyle/>
                    <a:p>
                      <a:r>
                        <a:rPr lang="en-US" sz="1400"/>
                        <a:t>Risk Area</a:t>
                      </a:r>
                    </a:p>
                  </a:txBody>
                  <a:tcPr/>
                </a:tc>
                <a:tc>
                  <a:txBody>
                    <a:bodyPr/>
                    <a:lstStyle/>
                    <a:p>
                      <a:r>
                        <a:rPr lang="en-US" sz="1400"/>
                        <a:t>Risk Description</a:t>
                      </a:r>
                    </a:p>
                  </a:txBody>
                  <a:tcPr/>
                </a:tc>
                <a:tc>
                  <a:txBody>
                    <a:bodyPr/>
                    <a:lstStyle/>
                    <a:p>
                      <a:r>
                        <a:rPr lang="en-US" sz="1400"/>
                        <a:t>Potential Impact</a:t>
                      </a:r>
                    </a:p>
                  </a:txBody>
                  <a:tcPr/>
                </a:tc>
                <a:tc>
                  <a:txBody>
                    <a:bodyPr/>
                    <a:lstStyle/>
                    <a:p>
                      <a:r>
                        <a:rPr lang="en-US" sz="1400"/>
                        <a:t>Mitigating Actions</a:t>
                      </a:r>
                    </a:p>
                  </a:txBody>
                  <a:tcPr/>
                </a:tc>
                <a:tc>
                  <a:txBody>
                    <a:bodyPr/>
                    <a:lstStyle/>
                    <a:p>
                      <a:r>
                        <a:rPr lang="en-US" sz="1400"/>
                        <a:t>Residual Risk</a:t>
                      </a:r>
                    </a:p>
                  </a:txBody>
                  <a:tcPr/>
                </a:tc>
                <a:extLst>
                  <a:ext uri="{0D108BD9-81ED-4DB2-BD59-A6C34878D82A}">
                    <a16:rowId xmlns:a16="http://schemas.microsoft.com/office/drawing/2014/main" val="611583864"/>
                  </a:ext>
                </a:extLst>
              </a:tr>
              <a:tr h="798848">
                <a:tc>
                  <a:txBody>
                    <a:bodyPr/>
                    <a:lstStyle/>
                    <a:p>
                      <a:r>
                        <a:rPr lang="en-US" sz="1400" b="1"/>
                        <a:t>Project Risk</a:t>
                      </a:r>
                    </a:p>
                    <a:p>
                      <a:endParaRPr lang="en-US" sz="1400" b="1"/>
                    </a:p>
                    <a:p>
                      <a:r>
                        <a:rPr lang="en-US" sz="1400" b="0"/>
                        <a:t>&lt;insert Risk Statement&gt;</a:t>
                      </a:r>
                      <a:endParaRPr lang="en-US" sz="1400" b="0" i="1"/>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269509277"/>
                  </a:ext>
                </a:extLst>
              </a:tr>
              <a:tr h="1378834">
                <a:tc>
                  <a:txBody>
                    <a:bodyPr/>
                    <a:lstStyle/>
                    <a:p>
                      <a:r>
                        <a:rPr lang="en-US" sz="1400" b="1"/>
                        <a:t>Legal/Regulatory Risk</a:t>
                      </a:r>
                    </a:p>
                    <a:p>
                      <a:endParaRPr lang="en-US" sz="1400"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t>&lt;insert Risk Statement&gt;</a:t>
                      </a:r>
                      <a:endParaRPr lang="en-US" sz="1400" b="0" i="1"/>
                    </a:p>
                    <a:p>
                      <a:endParaRPr lang="en-US" sz="1400" b="1"/>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181039931"/>
                  </a:ext>
                </a:extLst>
              </a:tr>
              <a:tr h="798848">
                <a:tc>
                  <a:txBody>
                    <a:bodyPr/>
                    <a:lstStyle/>
                    <a:p>
                      <a:r>
                        <a:rPr lang="en-US" sz="1400" b="1"/>
                        <a:t>Health, Safety &amp; Environment Risk</a:t>
                      </a:r>
                    </a:p>
                    <a:p>
                      <a:endParaRPr lang="en-US" sz="1400"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t>&lt;insert Risk Statement&gt;</a:t>
                      </a:r>
                      <a:endParaRPr lang="en-US" sz="1400" b="0" i="1"/>
                    </a:p>
                    <a:p>
                      <a:endParaRPr lang="en-US" sz="1400" b="0" i="1"/>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904746964"/>
                  </a:ext>
                </a:extLst>
              </a:tr>
              <a:tr h="798848">
                <a:tc>
                  <a:txBody>
                    <a:bodyPr/>
                    <a:lstStyle/>
                    <a:p>
                      <a:r>
                        <a:rPr lang="en-US" sz="1400" b="1"/>
                        <a:t>Other Risk</a:t>
                      </a:r>
                    </a:p>
                    <a:p>
                      <a:endParaRPr lang="en-US" sz="1400"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t>&lt;insert Risk Statement&gt;</a:t>
                      </a:r>
                      <a:endParaRPr lang="en-US" sz="1400" b="0" i="1"/>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267907632"/>
                  </a:ext>
                </a:extLst>
              </a:tr>
            </a:tbl>
          </a:graphicData>
        </a:graphic>
      </p:graphicFrame>
      <p:sp>
        <p:nvSpPr>
          <p:cNvPr id="8" name="Footer Placeholder 7">
            <a:extLst>
              <a:ext uri="{FF2B5EF4-FFF2-40B4-BE49-F238E27FC236}">
                <a16:creationId xmlns:a16="http://schemas.microsoft.com/office/drawing/2014/main" id="{C74B7A65-0D3C-4BC4-9EBC-060D078814FF}"/>
              </a:ext>
            </a:extLst>
          </p:cNvPr>
          <p:cNvSpPr>
            <a:spLocks noGrp="1"/>
          </p:cNvSpPr>
          <p:nvPr>
            <p:ph type="ftr" sz="quarter" idx="11"/>
            <p:custDataLst>
              <p:tags r:id="rId1"/>
            </p:custDataLst>
          </p:nvPr>
        </p:nvSpPr>
        <p:spPr>
          <a:xfrm>
            <a:off x="0" y="0"/>
            <a:ext cx="12192000" cy="0"/>
          </a:xfrm>
        </p:spPr>
        <p:txBody>
          <a:bodyPr/>
          <a:lstStyle/>
          <a:p>
            <a:r>
              <a:rPr lang="en-US"/>
              <a:t>Open</a:t>
            </a:r>
          </a:p>
        </p:txBody>
      </p:sp>
    </p:spTree>
    <p:extLst>
      <p:ext uri="{BB962C8B-B14F-4D97-AF65-F5344CB8AC3E}">
        <p14:creationId xmlns:p14="http://schemas.microsoft.com/office/powerpoint/2010/main" val="248179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78"/>
        <p:cNvGrpSpPr/>
        <p:nvPr/>
      </p:nvGrpSpPr>
      <p:grpSpPr>
        <a:xfrm>
          <a:off x="0" y="0"/>
          <a:ext cx="0" cy="0"/>
          <a:chOff x="0" y="0"/>
          <a:chExt cx="0" cy="0"/>
        </a:xfrm>
      </p:grpSpPr>
      <p:sp>
        <p:nvSpPr>
          <p:cNvPr id="379" name="Google Shape;379;ga7a6c850d0_0_34"/>
          <p:cNvSpPr txBox="1">
            <a:spLocks noGrp="1"/>
          </p:cNvSpPr>
          <p:nvPr>
            <p:ph type="title"/>
          </p:nvPr>
        </p:nvSpPr>
        <p:spPr>
          <a:xfrm>
            <a:off x="874250" y="2667000"/>
            <a:ext cx="8584500" cy="143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800">
                <a:solidFill>
                  <a:srgbClr val="000000"/>
                </a:solidFill>
                <a:latin typeface="Arial"/>
                <a:ea typeface="Arial"/>
                <a:cs typeface="Arial"/>
                <a:sym typeface="Arial"/>
              </a:rPr>
              <a:t>5.0    Detailed Costings</a:t>
            </a:r>
            <a:endParaRPr sz="4800">
              <a:solidFill>
                <a:srgbClr val="000000"/>
              </a:solidFill>
              <a:latin typeface="Arial"/>
              <a:ea typeface="Arial"/>
              <a:cs typeface="Arial"/>
              <a:sym typeface="Arial"/>
            </a:endParaRPr>
          </a:p>
        </p:txBody>
      </p:sp>
      <p:sp>
        <p:nvSpPr>
          <p:cNvPr id="7" name="Footer Placeholder 6">
            <a:extLst>
              <a:ext uri="{FF2B5EF4-FFF2-40B4-BE49-F238E27FC236}">
                <a16:creationId xmlns:a16="http://schemas.microsoft.com/office/drawing/2014/main" id="{9AF25B61-8A3B-4172-BDC6-3370473232DF}"/>
              </a:ext>
            </a:extLst>
          </p:cNvPr>
          <p:cNvSpPr>
            <a:spLocks noGrp="1"/>
          </p:cNvSpPr>
          <p:nvPr>
            <p:ph type="ftr" sz="quarter" idx="11"/>
            <p:custDataLst>
              <p:tags r:id="rId1"/>
            </p:custDataLst>
          </p:nvPr>
        </p:nvSpPr>
        <p:spPr>
          <a:xfrm>
            <a:off x="0" y="0"/>
            <a:ext cx="12192000" cy="0"/>
          </a:xfrm>
        </p:spPr>
        <p:txBody>
          <a:bodyPr/>
          <a:lstStyle/>
          <a:p>
            <a:r>
              <a:rPr lang="en-US"/>
              <a:t>Open</a:t>
            </a:r>
          </a:p>
        </p:txBody>
      </p:sp>
      <p:sp>
        <p:nvSpPr>
          <p:cNvPr id="2" name="TextBox 1">
            <a:extLst>
              <a:ext uri="{FF2B5EF4-FFF2-40B4-BE49-F238E27FC236}">
                <a16:creationId xmlns:a16="http://schemas.microsoft.com/office/drawing/2014/main" id="{893826E2-0961-A040-9F01-12B36A5527DC}"/>
              </a:ext>
            </a:extLst>
          </p:cNvPr>
          <p:cNvSpPr txBox="1"/>
          <p:nvPr/>
        </p:nvSpPr>
        <p:spPr>
          <a:xfrm>
            <a:off x="2413000" y="3795023"/>
            <a:ext cx="1786066" cy="307777"/>
          </a:xfrm>
          <a:prstGeom prst="rect">
            <a:avLst/>
          </a:prstGeom>
          <a:noFill/>
        </p:spPr>
        <p:txBody>
          <a:bodyPr wrap="none" rtlCol="0">
            <a:spAutoFit/>
          </a:bodyPr>
          <a:lstStyle/>
          <a:p>
            <a:r>
              <a:rPr lang="en-US" sz="1400" i="1" dirty="0"/>
              <a:t>[</a:t>
            </a:r>
            <a:r>
              <a:rPr lang="en-US" sz="1400" i="1" dirty="0" err="1"/>
              <a:t>Butiran-butiran</a:t>
            </a:r>
            <a:r>
              <a:rPr lang="en-US" sz="1400" i="1" dirty="0"/>
              <a:t> kos]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0" name="Google Shape;390;ga5bb85490b_0_1311"/>
          <p:cNvSpPr/>
          <p:nvPr/>
        </p:nvSpPr>
        <p:spPr>
          <a:xfrm>
            <a:off x="560650" y="769900"/>
            <a:ext cx="11270100" cy="365100"/>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lvl="0" algn="just">
              <a:buClr>
                <a:schemeClr val="dk1"/>
              </a:buClr>
              <a:buSzPts val="1800"/>
            </a:pPr>
            <a:r>
              <a:rPr lang="en-US" sz="1100">
                <a:solidFill>
                  <a:srgbClr val="666666"/>
                </a:solidFill>
              </a:rPr>
              <a:t>Please provide a clear breakdown of costings here and in a separate attachment (in .</a:t>
            </a:r>
            <a:r>
              <a:rPr lang="en-US" sz="1100" err="1">
                <a:solidFill>
                  <a:srgbClr val="666666"/>
                </a:solidFill>
              </a:rPr>
              <a:t>xls</a:t>
            </a:r>
            <a:r>
              <a:rPr lang="en-US" sz="1100">
                <a:solidFill>
                  <a:srgbClr val="666666"/>
                </a:solidFill>
              </a:rPr>
              <a:t> format). You may use the table below to help you or create your own, as long as the breakdown is clear. [</a:t>
            </a:r>
            <a:r>
              <a:rPr lang="en-US" sz="1100" i="1" err="1">
                <a:solidFill>
                  <a:srgbClr val="666666"/>
                </a:solidFill>
              </a:rPr>
              <a:t>Sila</a:t>
            </a:r>
            <a:r>
              <a:rPr lang="en-US" sz="1100" i="1">
                <a:solidFill>
                  <a:srgbClr val="666666"/>
                </a:solidFill>
              </a:rPr>
              <a:t> </a:t>
            </a:r>
            <a:r>
              <a:rPr lang="en-US" sz="1100" i="1" err="1">
                <a:solidFill>
                  <a:srgbClr val="666666"/>
                </a:solidFill>
              </a:rPr>
              <a:t>berikan</a:t>
            </a:r>
            <a:r>
              <a:rPr lang="en-US" sz="1100" i="1">
                <a:solidFill>
                  <a:srgbClr val="666666"/>
                </a:solidFill>
              </a:rPr>
              <a:t> </a:t>
            </a:r>
            <a:r>
              <a:rPr lang="en-US" sz="1100" i="1" err="1">
                <a:solidFill>
                  <a:srgbClr val="666666"/>
                </a:solidFill>
              </a:rPr>
              <a:t>pecahan</a:t>
            </a:r>
            <a:r>
              <a:rPr lang="en-US" sz="1100" i="1">
                <a:solidFill>
                  <a:srgbClr val="666666"/>
                </a:solidFill>
              </a:rPr>
              <a:t> kos yang </a:t>
            </a:r>
            <a:r>
              <a:rPr lang="en-US" sz="1100" i="1" err="1">
                <a:solidFill>
                  <a:srgbClr val="666666"/>
                </a:solidFill>
              </a:rPr>
              <a:t>jelas</a:t>
            </a:r>
            <a:r>
              <a:rPr lang="en-US" sz="1100" i="1">
                <a:solidFill>
                  <a:srgbClr val="666666"/>
                </a:solidFill>
              </a:rPr>
              <a:t> di </a:t>
            </a:r>
            <a:r>
              <a:rPr lang="en-US" sz="1100" i="1" err="1">
                <a:solidFill>
                  <a:srgbClr val="666666"/>
                </a:solidFill>
              </a:rPr>
              <a:t>sini</a:t>
            </a:r>
            <a:r>
              <a:rPr lang="en-US" sz="1100" i="1">
                <a:solidFill>
                  <a:srgbClr val="666666"/>
                </a:solidFill>
              </a:rPr>
              <a:t> dan </a:t>
            </a:r>
            <a:r>
              <a:rPr lang="en-US" sz="1100" i="1" err="1">
                <a:solidFill>
                  <a:srgbClr val="666666"/>
                </a:solidFill>
              </a:rPr>
              <a:t>dalam</a:t>
            </a:r>
            <a:r>
              <a:rPr lang="en-US" sz="1100" i="1">
                <a:solidFill>
                  <a:srgbClr val="666666"/>
                </a:solidFill>
              </a:rPr>
              <a:t> </a:t>
            </a:r>
            <a:r>
              <a:rPr lang="en-US" sz="1100" i="1" err="1">
                <a:solidFill>
                  <a:srgbClr val="666666"/>
                </a:solidFill>
              </a:rPr>
              <a:t>lampiran</a:t>
            </a:r>
            <a:r>
              <a:rPr lang="en-US" sz="1100" i="1">
                <a:solidFill>
                  <a:srgbClr val="666666"/>
                </a:solidFill>
              </a:rPr>
              <a:t> </a:t>
            </a:r>
            <a:r>
              <a:rPr lang="en-US" sz="1100" i="1" err="1">
                <a:solidFill>
                  <a:srgbClr val="666666"/>
                </a:solidFill>
              </a:rPr>
              <a:t>berasingan</a:t>
            </a:r>
            <a:r>
              <a:rPr lang="en-US" sz="1100" i="1">
                <a:solidFill>
                  <a:srgbClr val="666666"/>
                </a:solidFill>
              </a:rPr>
              <a:t> (</a:t>
            </a:r>
            <a:r>
              <a:rPr lang="en-US" sz="1100" i="1" err="1">
                <a:solidFill>
                  <a:srgbClr val="666666"/>
                </a:solidFill>
              </a:rPr>
              <a:t>dalam</a:t>
            </a:r>
            <a:r>
              <a:rPr lang="en-US" sz="1100" i="1">
                <a:solidFill>
                  <a:srgbClr val="666666"/>
                </a:solidFill>
              </a:rPr>
              <a:t> format .</a:t>
            </a:r>
            <a:r>
              <a:rPr lang="en-US" sz="1100" i="1" err="1">
                <a:solidFill>
                  <a:srgbClr val="666666"/>
                </a:solidFill>
              </a:rPr>
              <a:t>xls</a:t>
            </a:r>
            <a:r>
              <a:rPr lang="en-US" sz="1100" i="1">
                <a:solidFill>
                  <a:srgbClr val="666666"/>
                </a:solidFill>
              </a:rPr>
              <a:t>). Anda </a:t>
            </a:r>
            <a:r>
              <a:rPr lang="en-US" sz="1100" i="1" err="1">
                <a:solidFill>
                  <a:srgbClr val="666666"/>
                </a:solidFill>
              </a:rPr>
              <a:t>boleh</a:t>
            </a:r>
            <a:r>
              <a:rPr lang="en-US" sz="1100" i="1">
                <a:solidFill>
                  <a:srgbClr val="666666"/>
                </a:solidFill>
              </a:rPr>
              <a:t> </a:t>
            </a:r>
            <a:r>
              <a:rPr lang="en-US" sz="1100" i="1" err="1">
                <a:solidFill>
                  <a:srgbClr val="666666"/>
                </a:solidFill>
              </a:rPr>
              <a:t>menggunakan</a:t>
            </a:r>
            <a:r>
              <a:rPr lang="en-US" sz="1100" i="1">
                <a:solidFill>
                  <a:srgbClr val="666666"/>
                </a:solidFill>
              </a:rPr>
              <a:t> </a:t>
            </a:r>
            <a:r>
              <a:rPr lang="en-US" sz="1100" i="1" err="1">
                <a:solidFill>
                  <a:srgbClr val="666666"/>
                </a:solidFill>
              </a:rPr>
              <a:t>jadual</a:t>
            </a:r>
            <a:r>
              <a:rPr lang="en-US" sz="1100" i="1">
                <a:solidFill>
                  <a:srgbClr val="666666"/>
                </a:solidFill>
              </a:rPr>
              <a:t> di </a:t>
            </a:r>
            <a:r>
              <a:rPr lang="en-US" sz="1100" i="1" err="1">
                <a:solidFill>
                  <a:srgbClr val="666666"/>
                </a:solidFill>
              </a:rPr>
              <a:t>bawah</a:t>
            </a:r>
            <a:r>
              <a:rPr lang="en-US" sz="1100" i="1">
                <a:solidFill>
                  <a:srgbClr val="666666"/>
                </a:solidFill>
              </a:rPr>
              <a:t> </a:t>
            </a:r>
            <a:r>
              <a:rPr lang="en-US" sz="1100" i="1" err="1">
                <a:solidFill>
                  <a:srgbClr val="666666"/>
                </a:solidFill>
              </a:rPr>
              <a:t>untuk</a:t>
            </a:r>
            <a:r>
              <a:rPr lang="en-US" sz="1100" i="1">
                <a:solidFill>
                  <a:srgbClr val="666666"/>
                </a:solidFill>
              </a:rPr>
              <a:t> </a:t>
            </a:r>
            <a:r>
              <a:rPr lang="en-US" sz="1100" i="1" err="1">
                <a:solidFill>
                  <a:srgbClr val="666666"/>
                </a:solidFill>
              </a:rPr>
              <a:t>membantu</a:t>
            </a:r>
            <a:r>
              <a:rPr lang="en-US" sz="1100" i="1">
                <a:solidFill>
                  <a:srgbClr val="666666"/>
                </a:solidFill>
              </a:rPr>
              <a:t> </a:t>
            </a:r>
            <a:r>
              <a:rPr lang="en-US" sz="1100" i="1" err="1">
                <a:solidFill>
                  <a:srgbClr val="666666"/>
                </a:solidFill>
              </a:rPr>
              <a:t>anda</a:t>
            </a:r>
            <a:r>
              <a:rPr lang="en-US" sz="1100" i="1">
                <a:solidFill>
                  <a:srgbClr val="666666"/>
                </a:solidFill>
              </a:rPr>
              <a:t> </a:t>
            </a:r>
            <a:r>
              <a:rPr lang="en-US" sz="1100" i="1" err="1">
                <a:solidFill>
                  <a:srgbClr val="666666"/>
                </a:solidFill>
              </a:rPr>
              <a:t>atau</a:t>
            </a:r>
            <a:r>
              <a:rPr lang="en-US" sz="1100" i="1">
                <a:solidFill>
                  <a:srgbClr val="666666"/>
                </a:solidFill>
              </a:rPr>
              <a:t> </a:t>
            </a:r>
            <a:r>
              <a:rPr lang="en-US" sz="1100" i="1" err="1">
                <a:solidFill>
                  <a:srgbClr val="666666"/>
                </a:solidFill>
              </a:rPr>
              <a:t>mencipta</a:t>
            </a:r>
            <a:r>
              <a:rPr lang="en-US" sz="1100" i="1">
                <a:solidFill>
                  <a:srgbClr val="666666"/>
                </a:solidFill>
              </a:rPr>
              <a:t> </a:t>
            </a:r>
            <a:r>
              <a:rPr lang="en-US" sz="1100" i="1" err="1">
                <a:solidFill>
                  <a:srgbClr val="666666"/>
                </a:solidFill>
              </a:rPr>
              <a:t>jadual</a:t>
            </a:r>
            <a:r>
              <a:rPr lang="en-US" sz="1100" i="1">
                <a:solidFill>
                  <a:srgbClr val="666666"/>
                </a:solidFill>
              </a:rPr>
              <a:t> </a:t>
            </a:r>
            <a:r>
              <a:rPr lang="en-US" sz="1100" i="1" err="1">
                <a:solidFill>
                  <a:srgbClr val="666666"/>
                </a:solidFill>
              </a:rPr>
              <a:t>anda</a:t>
            </a:r>
            <a:r>
              <a:rPr lang="en-US" sz="1100" i="1">
                <a:solidFill>
                  <a:srgbClr val="666666"/>
                </a:solidFill>
              </a:rPr>
              <a:t> </a:t>
            </a:r>
            <a:r>
              <a:rPr lang="en-US" sz="1100" i="1" err="1">
                <a:solidFill>
                  <a:srgbClr val="666666"/>
                </a:solidFill>
              </a:rPr>
              <a:t>sendiri</a:t>
            </a:r>
            <a:r>
              <a:rPr lang="en-US" sz="1100" i="1">
                <a:solidFill>
                  <a:srgbClr val="666666"/>
                </a:solidFill>
              </a:rPr>
              <a:t>, </a:t>
            </a:r>
            <a:r>
              <a:rPr lang="en-US" sz="1100" i="1" err="1">
                <a:solidFill>
                  <a:srgbClr val="666666"/>
                </a:solidFill>
              </a:rPr>
              <a:t>asalkan</a:t>
            </a:r>
            <a:r>
              <a:rPr lang="en-US" sz="1100" i="1">
                <a:solidFill>
                  <a:srgbClr val="666666"/>
                </a:solidFill>
              </a:rPr>
              <a:t> </a:t>
            </a:r>
            <a:r>
              <a:rPr lang="en-US" sz="1100" i="1" err="1">
                <a:solidFill>
                  <a:srgbClr val="666666"/>
                </a:solidFill>
              </a:rPr>
              <a:t>pecahannya</a:t>
            </a:r>
            <a:r>
              <a:rPr lang="en-US" sz="1100" i="1">
                <a:solidFill>
                  <a:srgbClr val="666666"/>
                </a:solidFill>
              </a:rPr>
              <a:t> </a:t>
            </a:r>
            <a:r>
              <a:rPr lang="en-US" sz="1100" i="1" err="1">
                <a:solidFill>
                  <a:srgbClr val="666666"/>
                </a:solidFill>
              </a:rPr>
              <a:t>jelas</a:t>
            </a:r>
            <a:r>
              <a:rPr lang="en-US" sz="1100" i="1">
                <a:solidFill>
                  <a:srgbClr val="666666"/>
                </a:solidFill>
              </a:rPr>
              <a:t>.]</a:t>
            </a:r>
            <a:endParaRPr sz="1100" b="0" i="1" u="none" strike="noStrike" cap="none">
              <a:solidFill>
                <a:srgbClr val="666666"/>
              </a:solidFill>
              <a:latin typeface="Calibri"/>
              <a:ea typeface="Calibri"/>
              <a:cs typeface="Calibri"/>
              <a:sym typeface="Calibri"/>
            </a:endParaRPr>
          </a:p>
        </p:txBody>
      </p:sp>
      <p:sp>
        <p:nvSpPr>
          <p:cNvPr id="391" name="Google Shape;391;ga5bb85490b_0_1311"/>
          <p:cNvSpPr txBox="1">
            <a:spLocks noGrp="1"/>
          </p:cNvSpPr>
          <p:nvPr>
            <p:ph type="title"/>
          </p:nvPr>
        </p:nvSpPr>
        <p:spPr>
          <a:xfrm>
            <a:off x="538425" y="131326"/>
            <a:ext cx="8741400" cy="638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dirty="0">
                <a:solidFill>
                  <a:srgbClr val="00A19C"/>
                </a:solidFill>
                <a:latin typeface="Arial"/>
                <a:ea typeface="Arial"/>
                <a:cs typeface="Arial"/>
                <a:sym typeface="Arial"/>
              </a:rPr>
              <a:t>Costings</a:t>
            </a:r>
            <a:r>
              <a:rPr lang="en-US" sz="1400" b="0" i="1" dirty="0">
                <a:solidFill>
                  <a:schemeClr val="tx1"/>
                </a:solidFill>
                <a:latin typeface="Arial"/>
                <a:ea typeface="Arial"/>
                <a:cs typeface="Arial"/>
                <a:sym typeface="Arial"/>
              </a:rPr>
              <a:t> [Kos]</a:t>
            </a:r>
            <a:endParaRPr sz="1400" b="0" i="1" dirty="0">
              <a:solidFill>
                <a:schemeClr val="tx1"/>
              </a:solidFill>
              <a:latin typeface="Arial"/>
              <a:ea typeface="Arial"/>
              <a:cs typeface="Arial"/>
              <a:sym typeface="Arial"/>
            </a:endParaRPr>
          </a:p>
        </p:txBody>
      </p:sp>
      <p:graphicFrame>
        <p:nvGraphicFramePr>
          <p:cNvPr id="392" name="Google Shape;392;ga5bb85490b_0_1311"/>
          <p:cNvGraphicFramePr/>
          <p:nvPr/>
        </p:nvGraphicFramePr>
        <p:xfrm>
          <a:off x="1005840" y="1279879"/>
          <a:ext cx="9969925" cy="4937900"/>
        </p:xfrm>
        <a:graphic>
          <a:graphicData uri="http://schemas.openxmlformats.org/drawingml/2006/table">
            <a:tbl>
              <a:tblPr firstRow="1" bandRow="1">
                <a:noFill/>
                <a:tableStyleId>{6834297A-A9F0-47B0-9D36-A1ED55826A1E}</a:tableStyleId>
              </a:tblPr>
              <a:tblGrid>
                <a:gridCol w="1695850">
                  <a:extLst>
                    <a:ext uri="{9D8B030D-6E8A-4147-A177-3AD203B41FA5}">
                      <a16:colId xmlns:a16="http://schemas.microsoft.com/office/drawing/2014/main" val="20000"/>
                    </a:ext>
                  </a:extLst>
                </a:gridCol>
                <a:gridCol w="5653200">
                  <a:extLst>
                    <a:ext uri="{9D8B030D-6E8A-4147-A177-3AD203B41FA5}">
                      <a16:colId xmlns:a16="http://schemas.microsoft.com/office/drawing/2014/main" val="20001"/>
                    </a:ext>
                  </a:extLst>
                </a:gridCol>
                <a:gridCol w="2620875">
                  <a:extLst>
                    <a:ext uri="{9D8B030D-6E8A-4147-A177-3AD203B41FA5}">
                      <a16:colId xmlns:a16="http://schemas.microsoft.com/office/drawing/2014/main" val="20002"/>
                    </a:ext>
                  </a:extLst>
                </a:gridCol>
              </a:tblGrid>
              <a:tr h="166525">
                <a:tc>
                  <a:txBody>
                    <a:bodyPr/>
                    <a:lstStyle/>
                    <a:p>
                      <a:pPr marL="0" marR="0" lvl="0" indent="0" algn="l" rtl="0">
                        <a:spcBef>
                          <a:spcPts val="0"/>
                        </a:spcBef>
                        <a:spcAft>
                          <a:spcPts val="0"/>
                        </a:spcAft>
                        <a:buNone/>
                      </a:pPr>
                      <a:r>
                        <a:rPr lang="en-US" sz="1200">
                          <a:latin typeface="Arial"/>
                          <a:ea typeface="Arial"/>
                          <a:cs typeface="Arial"/>
                          <a:sym typeface="Arial"/>
                        </a:rPr>
                        <a:t>Activity </a:t>
                      </a:r>
                      <a:endParaRPr sz="12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Detail</a:t>
                      </a:r>
                      <a:endParaRPr sz="1200">
                        <a:latin typeface="Arial"/>
                        <a:ea typeface="Arial"/>
                        <a:cs typeface="Arial"/>
                        <a:sym typeface="Arial"/>
                      </a:endParaRPr>
                    </a:p>
                  </a:txBody>
                  <a:tcPr marL="91450" marR="91450" marT="45725" marB="45725"/>
                </a:tc>
                <a:tc>
                  <a:txBody>
                    <a:bodyPr/>
                    <a:lstStyle/>
                    <a:p>
                      <a:pPr marL="0" marR="0" lvl="0" indent="0" algn="r" rtl="0">
                        <a:spcBef>
                          <a:spcPts val="0"/>
                        </a:spcBef>
                        <a:spcAft>
                          <a:spcPts val="0"/>
                        </a:spcAft>
                        <a:buNone/>
                      </a:pPr>
                      <a:r>
                        <a:rPr lang="en-US" sz="1200">
                          <a:latin typeface="Arial"/>
                          <a:ea typeface="Arial"/>
                          <a:cs typeface="Arial"/>
                          <a:sym typeface="Arial"/>
                        </a:rPr>
                        <a:t>Amount (RM)</a:t>
                      </a:r>
                      <a:endParaRPr sz="1200">
                        <a:latin typeface="Arial"/>
                        <a:ea typeface="Arial"/>
                        <a:cs typeface="Arial"/>
                        <a:sym typeface="Arial"/>
                      </a:endParaRPr>
                    </a:p>
                  </a:txBody>
                  <a:tcPr marL="91450" marR="274325" marT="45725" marB="45725"/>
                </a:tc>
                <a:extLst>
                  <a:ext uri="{0D108BD9-81ED-4DB2-BD59-A6C34878D82A}">
                    <a16:rowId xmlns:a16="http://schemas.microsoft.com/office/drawing/2014/main" val="10000"/>
                  </a:ext>
                </a:extLst>
              </a:tr>
              <a:tr h="408775">
                <a:tc>
                  <a:txBody>
                    <a:bodyPr/>
                    <a:lstStyle/>
                    <a:p>
                      <a:pPr marL="0" marR="0" lvl="0" indent="0" algn="l" rtl="0">
                        <a:spcBef>
                          <a:spcPts val="0"/>
                        </a:spcBef>
                        <a:spcAft>
                          <a:spcPts val="0"/>
                        </a:spcAft>
                        <a:buNone/>
                      </a:pPr>
                      <a:r>
                        <a:rPr lang="en-US" sz="1200">
                          <a:latin typeface="Arial"/>
                          <a:ea typeface="Arial"/>
                          <a:cs typeface="Arial"/>
                          <a:sym typeface="Arial"/>
                        </a:rPr>
                        <a:t>Activity 1          </a:t>
                      </a:r>
                      <a:endParaRPr sz="1200">
                        <a:latin typeface="Arial"/>
                        <a:ea typeface="Arial"/>
                        <a:cs typeface="Arial"/>
                        <a:sym typeface="Arial"/>
                      </a:endParaRPr>
                    </a:p>
                    <a:p>
                      <a:pPr marL="0" marR="0" lvl="0" indent="0" algn="l" rtl="0">
                        <a:spcBef>
                          <a:spcPts val="0"/>
                        </a:spcBef>
                        <a:spcAft>
                          <a:spcPts val="0"/>
                        </a:spcAft>
                        <a:buNone/>
                      </a:pPr>
                      <a:r>
                        <a:rPr lang="en-US" sz="1200">
                          <a:latin typeface="Arial"/>
                          <a:ea typeface="Arial"/>
                          <a:cs typeface="Arial"/>
                          <a:sym typeface="Arial"/>
                        </a:rPr>
                        <a:t>Set-up cost</a:t>
                      </a:r>
                      <a:endParaRPr sz="12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Detail of cost including:</a:t>
                      </a:r>
                      <a:endParaRPr sz="1200">
                        <a:latin typeface="Arial"/>
                        <a:ea typeface="Arial"/>
                        <a:cs typeface="Arial"/>
                        <a:sym typeface="Arial"/>
                      </a:endParaRPr>
                    </a:p>
                    <a:p>
                      <a:pPr marL="342900" marR="0" lvl="0" indent="-330200" algn="l" rtl="0">
                        <a:spcBef>
                          <a:spcPts val="0"/>
                        </a:spcBef>
                        <a:spcAft>
                          <a:spcPts val="0"/>
                        </a:spcAft>
                        <a:buClr>
                          <a:schemeClr val="dk1"/>
                        </a:buClr>
                        <a:buSzPts val="1200"/>
                        <a:buAutoNum type="alphaLcParenR"/>
                      </a:pPr>
                      <a:r>
                        <a:rPr lang="en-US" sz="1200">
                          <a:latin typeface="Arial"/>
                          <a:ea typeface="Arial"/>
                          <a:cs typeface="Arial"/>
                          <a:sym typeface="Arial"/>
                        </a:rPr>
                        <a:t>Cost Benchmarking</a:t>
                      </a:r>
                      <a:endParaRPr sz="1200">
                        <a:latin typeface="Arial"/>
                        <a:ea typeface="Arial"/>
                        <a:cs typeface="Arial"/>
                        <a:sym typeface="Arial"/>
                      </a:endParaRPr>
                    </a:p>
                    <a:p>
                      <a:pPr marL="342900" marR="0" lvl="0" indent="-330200" algn="l" rtl="0">
                        <a:spcBef>
                          <a:spcPts val="0"/>
                        </a:spcBef>
                        <a:spcAft>
                          <a:spcPts val="0"/>
                        </a:spcAft>
                        <a:buClr>
                          <a:schemeClr val="dk1"/>
                        </a:buClr>
                        <a:buSzPts val="1200"/>
                        <a:buAutoNum type="alphaLcParenR"/>
                      </a:pPr>
                      <a:r>
                        <a:rPr lang="en-US" sz="1200">
                          <a:latin typeface="Arial"/>
                          <a:ea typeface="Arial"/>
                          <a:cs typeface="Arial"/>
                          <a:sym typeface="Arial"/>
                        </a:rPr>
                        <a:t>Assumptions made</a:t>
                      </a:r>
                      <a:endParaRPr sz="1200">
                        <a:latin typeface="Arial"/>
                        <a:ea typeface="Arial"/>
                        <a:cs typeface="Arial"/>
                        <a:sym typeface="Arial"/>
                      </a:endParaRPr>
                    </a:p>
                  </a:txBody>
                  <a:tcPr marL="91450" marR="91450" marT="45725" marB="45725"/>
                </a:tc>
                <a:tc>
                  <a:txBody>
                    <a:bodyPr/>
                    <a:lstStyle/>
                    <a:p>
                      <a:pPr marL="0" marR="0" lvl="0" indent="0" algn="r" rtl="0">
                        <a:spcBef>
                          <a:spcPts val="0"/>
                        </a:spcBef>
                        <a:spcAft>
                          <a:spcPts val="0"/>
                        </a:spcAft>
                        <a:buNone/>
                      </a:pPr>
                      <a:endParaRPr sz="1200">
                        <a:latin typeface="Arial"/>
                        <a:ea typeface="Arial"/>
                        <a:cs typeface="Arial"/>
                        <a:sym typeface="Arial"/>
                      </a:endParaRPr>
                    </a:p>
                  </a:txBody>
                  <a:tcPr marL="274325" marR="274325" marT="45725" marB="45725"/>
                </a:tc>
                <a:extLst>
                  <a:ext uri="{0D108BD9-81ED-4DB2-BD59-A6C34878D82A}">
                    <a16:rowId xmlns:a16="http://schemas.microsoft.com/office/drawing/2014/main" val="10001"/>
                  </a:ext>
                </a:extLst>
              </a:tr>
              <a:tr h="274325">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Item 1</a:t>
                      </a:r>
                      <a:endParaRPr sz="1200">
                        <a:latin typeface="Arial"/>
                        <a:ea typeface="Arial"/>
                        <a:cs typeface="Arial"/>
                        <a:sym typeface="Arial"/>
                      </a:endParaRPr>
                    </a:p>
                  </a:txBody>
                  <a:tcPr marL="91450" marR="91450" marT="45725" marB="45725"/>
                </a:tc>
                <a:tc>
                  <a:txBody>
                    <a:bodyPr/>
                    <a:lstStyle/>
                    <a:p>
                      <a:pPr marL="0" marR="0" lvl="0" indent="0" algn="r" rtl="0">
                        <a:spcBef>
                          <a:spcPts val="0"/>
                        </a:spcBef>
                        <a:spcAft>
                          <a:spcPts val="0"/>
                        </a:spcAft>
                        <a:buNone/>
                      </a:pPr>
                      <a:r>
                        <a:rPr lang="en-US" sz="1200">
                          <a:latin typeface="Arial"/>
                          <a:ea typeface="Arial"/>
                          <a:cs typeface="Arial"/>
                          <a:sym typeface="Arial"/>
                        </a:rPr>
                        <a:t>A</a:t>
                      </a:r>
                      <a:endParaRPr sz="1200">
                        <a:latin typeface="Arial"/>
                        <a:ea typeface="Arial"/>
                        <a:cs typeface="Arial"/>
                        <a:sym typeface="Arial"/>
                      </a:endParaRPr>
                    </a:p>
                  </a:txBody>
                  <a:tcPr marL="274325" marR="274325" marT="45725" marB="45725"/>
                </a:tc>
                <a:extLst>
                  <a:ext uri="{0D108BD9-81ED-4DB2-BD59-A6C34878D82A}">
                    <a16:rowId xmlns:a16="http://schemas.microsoft.com/office/drawing/2014/main" val="10002"/>
                  </a:ext>
                </a:extLst>
              </a:tr>
              <a:tr h="274325">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Item 2</a:t>
                      </a:r>
                      <a:endParaRPr sz="1200">
                        <a:latin typeface="Arial"/>
                        <a:ea typeface="Arial"/>
                        <a:cs typeface="Arial"/>
                        <a:sym typeface="Arial"/>
                      </a:endParaRPr>
                    </a:p>
                  </a:txBody>
                  <a:tcPr marL="91450" marR="91450" marT="45725" marB="45725"/>
                </a:tc>
                <a:tc>
                  <a:txBody>
                    <a:bodyPr/>
                    <a:lstStyle/>
                    <a:p>
                      <a:pPr marL="0" marR="0" lvl="0" indent="0" algn="r" rtl="0">
                        <a:spcBef>
                          <a:spcPts val="0"/>
                        </a:spcBef>
                        <a:spcAft>
                          <a:spcPts val="0"/>
                        </a:spcAft>
                        <a:buNone/>
                      </a:pPr>
                      <a:r>
                        <a:rPr lang="en-US" sz="1200">
                          <a:latin typeface="Arial"/>
                          <a:ea typeface="Arial"/>
                          <a:cs typeface="Arial"/>
                          <a:sym typeface="Arial"/>
                        </a:rPr>
                        <a:t>B</a:t>
                      </a:r>
                      <a:endParaRPr sz="1200">
                        <a:latin typeface="Arial"/>
                        <a:ea typeface="Arial"/>
                        <a:cs typeface="Arial"/>
                        <a:sym typeface="Arial"/>
                      </a:endParaRPr>
                    </a:p>
                  </a:txBody>
                  <a:tcPr marL="274325" marR="274325" marT="45725" marB="45725"/>
                </a:tc>
                <a:extLst>
                  <a:ext uri="{0D108BD9-81ED-4DB2-BD59-A6C34878D82A}">
                    <a16:rowId xmlns:a16="http://schemas.microsoft.com/office/drawing/2014/main" val="10003"/>
                  </a:ext>
                </a:extLst>
              </a:tr>
              <a:tr h="274325">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Subtotal (1)</a:t>
                      </a:r>
                      <a:endParaRPr sz="1200">
                        <a:latin typeface="Arial"/>
                        <a:ea typeface="Arial"/>
                        <a:cs typeface="Arial"/>
                        <a:sym typeface="Arial"/>
                      </a:endParaRPr>
                    </a:p>
                  </a:txBody>
                  <a:tcPr marL="91450" marR="91450" marT="45725" marB="45725"/>
                </a:tc>
                <a:tc>
                  <a:txBody>
                    <a:bodyPr/>
                    <a:lstStyle/>
                    <a:p>
                      <a:pPr marL="0" marR="0" lvl="0" indent="0" algn="r" rtl="0">
                        <a:spcBef>
                          <a:spcPts val="0"/>
                        </a:spcBef>
                        <a:spcAft>
                          <a:spcPts val="0"/>
                        </a:spcAft>
                        <a:buNone/>
                      </a:pPr>
                      <a:r>
                        <a:rPr lang="en-US" sz="1200">
                          <a:latin typeface="Arial"/>
                          <a:ea typeface="Arial"/>
                          <a:cs typeface="Arial"/>
                          <a:sym typeface="Arial"/>
                        </a:rPr>
                        <a:t>A+B</a:t>
                      </a:r>
                      <a:endParaRPr sz="1200">
                        <a:latin typeface="Arial"/>
                        <a:ea typeface="Arial"/>
                        <a:cs typeface="Arial"/>
                        <a:sym typeface="Arial"/>
                      </a:endParaRPr>
                    </a:p>
                  </a:txBody>
                  <a:tcPr marL="274325" marR="274325" marT="45725" marB="45725"/>
                </a:tc>
                <a:extLst>
                  <a:ext uri="{0D108BD9-81ED-4DB2-BD59-A6C34878D82A}">
                    <a16:rowId xmlns:a16="http://schemas.microsoft.com/office/drawing/2014/main" val="10004"/>
                  </a:ext>
                </a:extLst>
              </a:tr>
              <a:tr h="408775">
                <a:tc>
                  <a:txBody>
                    <a:bodyPr/>
                    <a:lstStyle/>
                    <a:p>
                      <a:pPr marL="0" marR="0" lvl="0" indent="0" algn="l" rtl="0">
                        <a:spcBef>
                          <a:spcPts val="0"/>
                        </a:spcBef>
                        <a:spcAft>
                          <a:spcPts val="0"/>
                        </a:spcAft>
                        <a:buNone/>
                      </a:pPr>
                      <a:r>
                        <a:rPr lang="en-US" sz="1200">
                          <a:latin typeface="Arial"/>
                          <a:ea typeface="Arial"/>
                          <a:cs typeface="Arial"/>
                          <a:sym typeface="Arial"/>
                        </a:rPr>
                        <a:t>Activity 2</a:t>
                      </a:r>
                      <a:endParaRPr sz="1200">
                        <a:latin typeface="Arial"/>
                        <a:ea typeface="Arial"/>
                        <a:cs typeface="Arial"/>
                        <a:sym typeface="Arial"/>
                      </a:endParaRPr>
                    </a:p>
                    <a:p>
                      <a:pPr marL="0" marR="0" lvl="0" indent="0" algn="l" rtl="0">
                        <a:spcBef>
                          <a:spcPts val="0"/>
                        </a:spcBef>
                        <a:spcAft>
                          <a:spcPts val="0"/>
                        </a:spcAft>
                        <a:buNone/>
                      </a:pPr>
                      <a:r>
                        <a:rPr lang="en-US" sz="1200">
                          <a:latin typeface="Arial"/>
                          <a:ea typeface="Arial"/>
                          <a:cs typeface="Arial"/>
                          <a:sym typeface="Arial"/>
                        </a:rPr>
                        <a:t>Operational cost</a:t>
                      </a:r>
                      <a:endParaRPr sz="12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Detail of cost including:</a:t>
                      </a:r>
                      <a:endParaRPr sz="1200">
                        <a:latin typeface="Arial"/>
                        <a:ea typeface="Arial"/>
                        <a:cs typeface="Arial"/>
                        <a:sym typeface="Arial"/>
                      </a:endParaRPr>
                    </a:p>
                    <a:p>
                      <a:pPr marL="342900" marR="0" lvl="0" indent="-330200" algn="l" rtl="0">
                        <a:spcBef>
                          <a:spcPts val="0"/>
                        </a:spcBef>
                        <a:spcAft>
                          <a:spcPts val="0"/>
                        </a:spcAft>
                        <a:buClr>
                          <a:schemeClr val="dk1"/>
                        </a:buClr>
                        <a:buSzPts val="1200"/>
                        <a:buAutoNum type="alphaLcParenR"/>
                      </a:pPr>
                      <a:r>
                        <a:rPr lang="en-US" sz="1200">
                          <a:latin typeface="Arial"/>
                          <a:ea typeface="Arial"/>
                          <a:cs typeface="Arial"/>
                          <a:sym typeface="Arial"/>
                        </a:rPr>
                        <a:t>Cost Benchmarking</a:t>
                      </a:r>
                      <a:endParaRPr sz="1200">
                        <a:latin typeface="Arial"/>
                        <a:ea typeface="Arial"/>
                        <a:cs typeface="Arial"/>
                        <a:sym typeface="Arial"/>
                      </a:endParaRPr>
                    </a:p>
                    <a:p>
                      <a:pPr marL="342900" marR="0" lvl="0" indent="-330200" algn="l" rtl="0">
                        <a:spcBef>
                          <a:spcPts val="0"/>
                        </a:spcBef>
                        <a:spcAft>
                          <a:spcPts val="0"/>
                        </a:spcAft>
                        <a:buClr>
                          <a:schemeClr val="dk1"/>
                        </a:buClr>
                        <a:buSzPts val="1200"/>
                        <a:buAutoNum type="alphaLcParenR"/>
                      </a:pPr>
                      <a:r>
                        <a:rPr lang="en-US" sz="1200">
                          <a:latin typeface="Arial"/>
                          <a:ea typeface="Arial"/>
                          <a:cs typeface="Arial"/>
                          <a:sym typeface="Arial"/>
                        </a:rPr>
                        <a:t>Assumptions made</a:t>
                      </a:r>
                      <a:endParaRPr sz="1200">
                        <a:latin typeface="Arial"/>
                        <a:ea typeface="Arial"/>
                        <a:cs typeface="Arial"/>
                        <a:sym typeface="Arial"/>
                      </a:endParaRPr>
                    </a:p>
                  </a:txBody>
                  <a:tcPr marL="91450" marR="91450" marT="45725" marB="45725"/>
                </a:tc>
                <a:tc>
                  <a:txBody>
                    <a:bodyPr/>
                    <a:lstStyle/>
                    <a:p>
                      <a:pPr marL="0" marR="0" lvl="0" indent="0" algn="r" rtl="0">
                        <a:spcBef>
                          <a:spcPts val="0"/>
                        </a:spcBef>
                        <a:spcAft>
                          <a:spcPts val="0"/>
                        </a:spcAft>
                        <a:buNone/>
                      </a:pPr>
                      <a:endParaRPr sz="1200">
                        <a:latin typeface="Arial"/>
                        <a:ea typeface="Arial"/>
                        <a:cs typeface="Arial"/>
                        <a:sym typeface="Arial"/>
                      </a:endParaRPr>
                    </a:p>
                  </a:txBody>
                  <a:tcPr marL="274325" marR="274325" marT="45725" marB="45725"/>
                </a:tc>
                <a:extLst>
                  <a:ext uri="{0D108BD9-81ED-4DB2-BD59-A6C34878D82A}">
                    <a16:rowId xmlns:a16="http://schemas.microsoft.com/office/drawing/2014/main" val="10005"/>
                  </a:ext>
                </a:extLst>
              </a:tr>
              <a:tr h="274325">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Item 1</a:t>
                      </a:r>
                      <a:endParaRPr sz="1200">
                        <a:latin typeface="Arial"/>
                        <a:ea typeface="Arial"/>
                        <a:cs typeface="Arial"/>
                        <a:sym typeface="Arial"/>
                      </a:endParaRPr>
                    </a:p>
                  </a:txBody>
                  <a:tcPr marL="91450" marR="91450" marT="45725" marB="45725"/>
                </a:tc>
                <a:tc>
                  <a:txBody>
                    <a:bodyPr/>
                    <a:lstStyle/>
                    <a:p>
                      <a:pPr marL="0" marR="0" lvl="0" indent="0" algn="r" rtl="0">
                        <a:spcBef>
                          <a:spcPts val="0"/>
                        </a:spcBef>
                        <a:spcAft>
                          <a:spcPts val="0"/>
                        </a:spcAft>
                        <a:buNone/>
                      </a:pPr>
                      <a:r>
                        <a:rPr lang="en-US" sz="1200">
                          <a:latin typeface="Arial"/>
                          <a:ea typeface="Arial"/>
                          <a:cs typeface="Arial"/>
                          <a:sym typeface="Arial"/>
                        </a:rPr>
                        <a:t>C</a:t>
                      </a:r>
                      <a:endParaRPr sz="1200">
                        <a:latin typeface="Arial"/>
                        <a:ea typeface="Arial"/>
                        <a:cs typeface="Arial"/>
                        <a:sym typeface="Arial"/>
                      </a:endParaRPr>
                    </a:p>
                  </a:txBody>
                  <a:tcPr marL="274325" marR="274325" marT="45725" marB="45725"/>
                </a:tc>
                <a:extLst>
                  <a:ext uri="{0D108BD9-81ED-4DB2-BD59-A6C34878D82A}">
                    <a16:rowId xmlns:a16="http://schemas.microsoft.com/office/drawing/2014/main" val="10006"/>
                  </a:ext>
                </a:extLst>
              </a:tr>
              <a:tr h="274325">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Item 2</a:t>
                      </a:r>
                      <a:endParaRPr sz="1200">
                        <a:latin typeface="Arial"/>
                        <a:ea typeface="Arial"/>
                        <a:cs typeface="Arial"/>
                        <a:sym typeface="Arial"/>
                      </a:endParaRPr>
                    </a:p>
                  </a:txBody>
                  <a:tcPr marL="91450" marR="91450" marT="45725" marB="45725"/>
                </a:tc>
                <a:tc>
                  <a:txBody>
                    <a:bodyPr/>
                    <a:lstStyle/>
                    <a:p>
                      <a:pPr marL="0" marR="0" lvl="0" indent="0" algn="r" rtl="0">
                        <a:spcBef>
                          <a:spcPts val="0"/>
                        </a:spcBef>
                        <a:spcAft>
                          <a:spcPts val="0"/>
                        </a:spcAft>
                        <a:buNone/>
                      </a:pPr>
                      <a:r>
                        <a:rPr lang="en-US" sz="1200">
                          <a:latin typeface="Arial"/>
                          <a:ea typeface="Arial"/>
                          <a:cs typeface="Arial"/>
                          <a:sym typeface="Arial"/>
                        </a:rPr>
                        <a:t>D</a:t>
                      </a:r>
                      <a:endParaRPr sz="1200">
                        <a:latin typeface="Arial"/>
                        <a:ea typeface="Arial"/>
                        <a:cs typeface="Arial"/>
                        <a:sym typeface="Arial"/>
                      </a:endParaRPr>
                    </a:p>
                  </a:txBody>
                  <a:tcPr marL="274325" marR="274325" marT="45725" marB="45725"/>
                </a:tc>
                <a:extLst>
                  <a:ext uri="{0D108BD9-81ED-4DB2-BD59-A6C34878D82A}">
                    <a16:rowId xmlns:a16="http://schemas.microsoft.com/office/drawing/2014/main" val="10007"/>
                  </a:ext>
                </a:extLst>
              </a:tr>
              <a:tr h="274325">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Subtotal (2)</a:t>
                      </a:r>
                      <a:endParaRPr sz="1200">
                        <a:latin typeface="Arial"/>
                        <a:ea typeface="Arial"/>
                        <a:cs typeface="Arial"/>
                        <a:sym typeface="Arial"/>
                      </a:endParaRPr>
                    </a:p>
                  </a:txBody>
                  <a:tcPr marL="91450" marR="91450" marT="45725" marB="45725"/>
                </a:tc>
                <a:tc>
                  <a:txBody>
                    <a:bodyPr/>
                    <a:lstStyle/>
                    <a:p>
                      <a:pPr marL="0" marR="0" lvl="0" indent="0" algn="r" rtl="0">
                        <a:spcBef>
                          <a:spcPts val="0"/>
                        </a:spcBef>
                        <a:spcAft>
                          <a:spcPts val="0"/>
                        </a:spcAft>
                        <a:buNone/>
                      </a:pPr>
                      <a:r>
                        <a:rPr lang="en-US" sz="1200">
                          <a:latin typeface="Arial"/>
                          <a:ea typeface="Arial"/>
                          <a:cs typeface="Arial"/>
                          <a:sym typeface="Arial"/>
                        </a:rPr>
                        <a:t>C+D</a:t>
                      </a:r>
                      <a:endParaRPr sz="1200">
                        <a:latin typeface="Arial"/>
                        <a:ea typeface="Arial"/>
                        <a:cs typeface="Arial"/>
                        <a:sym typeface="Arial"/>
                      </a:endParaRPr>
                    </a:p>
                  </a:txBody>
                  <a:tcPr marL="274325" marR="274325" marT="45725" marB="45725"/>
                </a:tc>
                <a:extLst>
                  <a:ext uri="{0D108BD9-81ED-4DB2-BD59-A6C34878D82A}">
                    <a16:rowId xmlns:a16="http://schemas.microsoft.com/office/drawing/2014/main" val="10008"/>
                  </a:ext>
                </a:extLst>
              </a:tr>
              <a:tr h="408775">
                <a:tc>
                  <a:txBody>
                    <a:bodyPr/>
                    <a:lstStyle/>
                    <a:p>
                      <a:pPr marL="0" marR="0" lvl="0" indent="0" algn="l" rtl="0">
                        <a:spcBef>
                          <a:spcPts val="0"/>
                        </a:spcBef>
                        <a:spcAft>
                          <a:spcPts val="0"/>
                        </a:spcAft>
                        <a:buNone/>
                      </a:pPr>
                      <a:r>
                        <a:rPr lang="en-US" sz="1200">
                          <a:latin typeface="Arial"/>
                          <a:ea typeface="Arial"/>
                          <a:cs typeface="Arial"/>
                          <a:sym typeface="Arial"/>
                        </a:rPr>
                        <a:t>Activity 3</a:t>
                      </a:r>
                      <a:endParaRPr sz="1200">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en-US" sz="1200">
                          <a:latin typeface="Arial"/>
                          <a:ea typeface="Arial"/>
                          <a:cs typeface="Arial"/>
                          <a:sym typeface="Arial"/>
                        </a:rPr>
                        <a:t>Administrative cost</a:t>
                      </a:r>
                      <a:endParaRPr sz="12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Detail of cost including:</a:t>
                      </a:r>
                      <a:endParaRPr sz="1200">
                        <a:latin typeface="Arial"/>
                        <a:ea typeface="Arial"/>
                        <a:cs typeface="Arial"/>
                        <a:sym typeface="Arial"/>
                      </a:endParaRPr>
                    </a:p>
                    <a:p>
                      <a:pPr marL="342900" marR="0" lvl="0" indent="-330200" algn="l" rtl="0">
                        <a:spcBef>
                          <a:spcPts val="0"/>
                        </a:spcBef>
                        <a:spcAft>
                          <a:spcPts val="0"/>
                        </a:spcAft>
                        <a:buClr>
                          <a:schemeClr val="dk1"/>
                        </a:buClr>
                        <a:buSzPts val="1200"/>
                        <a:buAutoNum type="alphaLcParenR"/>
                      </a:pPr>
                      <a:r>
                        <a:rPr lang="en-US" sz="1200">
                          <a:latin typeface="Arial"/>
                          <a:ea typeface="Arial"/>
                          <a:cs typeface="Arial"/>
                          <a:sym typeface="Arial"/>
                        </a:rPr>
                        <a:t>Cost Benchmarking</a:t>
                      </a:r>
                      <a:endParaRPr sz="1200">
                        <a:latin typeface="Arial"/>
                        <a:ea typeface="Arial"/>
                        <a:cs typeface="Arial"/>
                        <a:sym typeface="Arial"/>
                      </a:endParaRPr>
                    </a:p>
                    <a:p>
                      <a:pPr marL="342900" marR="0" lvl="0" indent="-330200" algn="l" rtl="0">
                        <a:spcBef>
                          <a:spcPts val="0"/>
                        </a:spcBef>
                        <a:spcAft>
                          <a:spcPts val="0"/>
                        </a:spcAft>
                        <a:buClr>
                          <a:schemeClr val="dk1"/>
                        </a:buClr>
                        <a:buSzPts val="1200"/>
                        <a:buAutoNum type="alphaLcParenR"/>
                      </a:pPr>
                      <a:r>
                        <a:rPr lang="en-US" sz="1200">
                          <a:latin typeface="Arial"/>
                          <a:ea typeface="Arial"/>
                          <a:cs typeface="Arial"/>
                          <a:sym typeface="Arial"/>
                        </a:rPr>
                        <a:t>Assumptions made</a:t>
                      </a:r>
                      <a:endParaRPr sz="1200">
                        <a:latin typeface="Arial"/>
                        <a:ea typeface="Arial"/>
                        <a:cs typeface="Arial"/>
                        <a:sym typeface="Arial"/>
                      </a:endParaRPr>
                    </a:p>
                  </a:txBody>
                  <a:tcPr marL="91450" marR="91450" marT="45725" marB="45725"/>
                </a:tc>
                <a:tc>
                  <a:txBody>
                    <a:bodyPr/>
                    <a:lstStyle/>
                    <a:p>
                      <a:pPr marL="0" marR="0" lvl="0" indent="0" algn="r" rtl="0">
                        <a:spcBef>
                          <a:spcPts val="0"/>
                        </a:spcBef>
                        <a:spcAft>
                          <a:spcPts val="0"/>
                        </a:spcAft>
                        <a:buNone/>
                      </a:pPr>
                      <a:endParaRPr sz="1200">
                        <a:latin typeface="Arial"/>
                        <a:ea typeface="Arial"/>
                        <a:cs typeface="Arial"/>
                        <a:sym typeface="Arial"/>
                      </a:endParaRPr>
                    </a:p>
                  </a:txBody>
                  <a:tcPr marL="274325" marR="274325" marT="45725" marB="45725"/>
                </a:tc>
                <a:extLst>
                  <a:ext uri="{0D108BD9-81ED-4DB2-BD59-A6C34878D82A}">
                    <a16:rowId xmlns:a16="http://schemas.microsoft.com/office/drawing/2014/main" val="10009"/>
                  </a:ext>
                </a:extLst>
              </a:tr>
              <a:tr h="274325">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Item 1</a:t>
                      </a:r>
                      <a:endParaRPr sz="1200">
                        <a:latin typeface="Arial"/>
                        <a:ea typeface="Arial"/>
                        <a:cs typeface="Arial"/>
                        <a:sym typeface="Arial"/>
                      </a:endParaRPr>
                    </a:p>
                  </a:txBody>
                  <a:tcPr marL="91450" marR="91450" marT="45725" marB="45725"/>
                </a:tc>
                <a:tc>
                  <a:txBody>
                    <a:bodyPr/>
                    <a:lstStyle/>
                    <a:p>
                      <a:pPr marL="0" marR="0" lvl="0" indent="0" algn="r" rtl="0">
                        <a:spcBef>
                          <a:spcPts val="0"/>
                        </a:spcBef>
                        <a:spcAft>
                          <a:spcPts val="0"/>
                        </a:spcAft>
                        <a:buNone/>
                      </a:pPr>
                      <a:r>
                        <a:rPr lang="en-US" sz="1200">
                          <a:latin typeface="Arial"/>
                          <a:ea typeface="Arial"/>
                          <a:cs typeface="Arial"/>
                          <a:sym typeface="Arial"/>
                        </a:rPr>
                        <a:t>E</a:t>
                      </a:r>
                      <a:endParaRPr sz="1200">
                        <a:latin typeface="Arial"/>
                        <a:ea typeface="Arial"/>
                        <a:cs typeface="Arial"/>
                        <a:sym typeface="Arial"/>
                      </a:endParaRPr>
                    </a:p>
                  </a:txBody>
                  <a:tcPr marL="274325" marR="274325" marT="45725" marB="45725"/>
                </a:tc>
                <a:extLst>
                  <a:ext uri="{0D108BD9-81ED-4DB2-BD59-A6C34878D82A}">
                    <a16:rowId xmlns:a16="http://schemas.microsoft.com/office/drawing/2014/main" val="10010"/>
                  </a:ext>
                </a:extLst>
              </a:tr>
              <a:tr h="274325">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Item 2</a:t>
                      </a:r>
                      <a:endParaRPr sz="1200">
                        <a:latin typeface="Arial"/>
                        <a:ea typeface="Arial"/>
                        <a:cs typeface="Arial"/>
                        <a:sym typeface="Arial"/>
                      </a:endParaRPr>
                    </a:p>
                  </a:txBody>
                  <a:tcPr marL="91450" marR="91450" marT="45725" marB="45725"/>
                </a:tc>
                <a:tc>
                  <a:txBody>
                    <a:bodyPr/>
                    <a:lstStyle/>
                    <a:p>
                      <a:pPr marL="0" marR="0" lvl="0" indent="0" algn="r" rtl="0">
                        <a:spcBef>
                          <a:spcPts val="0"/>
                        </a:spcBef>
                        <a:spcAft>
                          <a:spcPts val="0"/>
                        </a:spcAft>
                        <a:buNone/>
                      </a:pPr>
                      <a:r>
                        <a:rPr lang="en-US" sz="1200">
                          <a:latin typeface="Arial"/>
                          <a:ea typeface="Arial"/>
                          <a:cs typeface="Arial"/>
                          <a:sym typeface="Arial"/>
                        </a:rPr>
                        <a:t>F</a:t>
                      </a:r>
                      <a:endParaRPr sz="1200">
                        <a:latin typeface="Arial"/>
                        <a:ea typeface="Arial"/>
                        <a:cs typeface="Arial"/>
                        <a:sym typeface="Arial"/>
                      </a:endParaRPr>
                    </a:p>
                  </a:txBody>
                  <a:tcPr marL="274325" marR="274325" marT="45725" marB="45725"/>
                </a:tc>
                <a:extLst>
                  <a:ext uri="{0D108BD9-81ED-4DB2-BD59-A6C34878D82A}">
                    <a16:rowId xmlns:a16="http://schemas.microsoft.com/office/drawing/2014/main" val="10011"/>
                  </a:ext>
                </a:extLst>
              </a:tr>
              <a:tr h="274325">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1200">
                          <a:latin typeface="Arial"/>
                          <a:ea typeface="Arial"/>
                          <a:cs typeface="Arial"/>
                          <a:sym typeface="Arial"/>
                        </a:rPr>
                        <a:t>Subtotal (3)</a:t>
                      </a:r>
                      <a:endParaRPr sz="1200">
                        <a:latin typeface="Arial"/>
                        <a:ea typeface="Arial"/>
                        <a:cs typeface="Arial"/>
                        <a:sym typeface="Arial"/>
                      </a:endParaRPr>
                    </a:p>
                  </a:txBody>
                  <a:tcPr marL="91450" marR="91450" marT="45725" marB="45725"/>
                </a:tc>
                <a:tc>
                  <a:txBody>
                    <a:bodyPr/>
                    <a:lstStyle/>
                    <a:p>
                      <a:pPr marL="0" marR="0" lvl="0" indent="0" algn="r" rtl="0">
                        <a:spcBef>
                          <a:spcPts val="0"/>
                        </a:spcBef>
                        <a:spcAft>
                          <a:spcPts val="0"/>
                        </a:spcAft>
                        <a:buNone/>
                      </a:pPr>
                      <a:r>
                        <a:rPr lang="en-US" sz="1200">
                          <a:latin typeface="Arial"/>
                          <a:ea typeface="Arial"/>
                          <a:cs typeface="Arial"/>
                          <a:sym typeface="Arial"/>
                        </a:rPr>
                        <a:t>E+F</a:t>
                      </a:r>
                      <a:endParaRPr sz="1200">
                        <a:latin typeface="Arial"/>
                        <a:ea typeface="Arial"/>
                        <a:cs typeface="Arial"/>
                        <a:sym typeface="Arial"/>
                      </a:endParaRPr>
                    </a:p>
                  </a:txBody>
                  <a:tcPr marL="274325" marR="274325" marT="45725" marB="45725"/>
                </a:tc>
                <a:extLst>
                  <a:ext uri="{0D108BD9-81ED-4DB2-BD59-A6C34878D82A}">
                    <a16:rowId xmlns:a16="http://schemas.microsoft.com/office/drawing/2014/main" val="10012"/>
                  </a:ext>
                </a:extLst>
              </a:tr>
              <a:tr h="166525">
                <a:tc gridSpan="2">
                  <a:txBody>
                    <a:bodyPr/>
                    <a:lstStyle/>
                    <a:p>
                      <a:pPr marL="0" marR="0" lvl="0" indent="0" algn="l" rtl="0">
                        <a:spcBef>
                          <a:spcPts val="0"/>
                        </a:spcBef>
                        <a:spcAft>
                          <a:spcPts val="0"/>
                        </a:spcAft>
                        <a:buNone/>
                      </a:pPr>
                      <a:r>
                        <a:rPr lang="en-US" sz="1200" b="1">
                          <a:latin typeface="Arial"/>
                          <a:ea typeface="Arial"/>
                          <a:cs typeface="Arial"/>
                          <a:sym typeface="Arial"/>
                        </a:rPr>
                        <a:t>TOTAL</a:t>
                      </a:r>
                      <a:endParaRPr sz="1200">
                        <a:latin typeface="Arial"/>
                        <a:ea typeface="Arial"/>
                        <a:cs typeface="Arial"/>
                        <a:sym typeface="Arial"/>
                      </a:endParaRPr>
                    </a:p>
                  </a:txBody>
                  <a:tcPr marL="91450" marR="91450" marT="45725" marB="45725"/>
                </a:tc>
                <a:tc hMerge="1">
                  <a:txBody>
                    <a:bodyPr/>
                    <a:lstStyle/>
                    <a:p>
                      <a:endParaRPr lang="en-US"/>
                    </a:p>
                  </a:txBody>
                  <a:tcPr/>
                </a:tc>
                <a:tc>
                  <a:txBody>
                    <a:bodyPr/>
                    <a:lstStyle/>
                    <a:p>
                      <a:pPr marL="0" marR="0" lvl="0" indent="0" algn="r" rtl="0">
                        <a:spcBef>
                          <a:spcPts val="0"/>
                        </a:spcBef>
                        <a:spcAft>
                          <a:spcPts val="0"/>
                        </a:spcAft>
                        <a:buNone/>
                      </a:pPr>
                      <a:r>
                        <a:rPr lang="en-US" sz="1200" b="1">
                          <a:latin typeface="Arial"/>
                          <a:ea typeface="Arial"/>
                          <a:cs typeface="Arial"/>
                          <a:sym typeface="Arial"/>
                        </a:rPr>
                        <a:t>(1) + (2) + (3)</a:t>
                      </a:r>
                      <a:endParaRPr sz="1200">
                        <a:latin typeface="Arial"/>
                        <a:ea typeface="Arial"/>
                        <a:cs typeface="Arial"/>
                        <a:sym typeface="Arial"/>
                      </a:endParaRPr>
                    </a:p>
                  </a:txBody>
                  <a:tcPr marL="274325" marR="274325" marT="45725" marB="45725"/>
                </a:tc>
                <a:extLst>
                  <a:ext uri="{0D108BD9-81ED-4DB2-BD59-A6C34878D82A}">
                    <a16:rowId xmlns:a16="http://schemas.microsoft.com/office/drawing/2014/main" val="10013"/>
                  </a:ext>
                </a:extLst>
              </a:tr>
            </a:tbl>
          </a:graphicData>
        </a:graphic>
      </p:graphicFrame>
      <p:sp>
        <p:nvSpPr>
          <p:cNvPr id="7" name="Footer Placeholder 6">
            <a:extLst>
              <a:ext uri="{FF2B5EF4-FFF2-40B4-BE49-F238E27FC236}">
                <a16:creationId xmlns:a16="http://schemas.microsoft.com/office/drawing/2014/main" id="{4C301673-5CC3-46D0-946D-1A24970FA3E4}"/>
              </a:ext>
            </a:extLst>
          </p:cNvPr>
          <p:cNvSpPr>
            <a:spLocks noGrp="1"/>
          </p:cNvSpPr>
          <p:nvPr>
            <p:ph type="ftr" sz="quarter" idx="11"/>
            <p:custDataLst>
              <p:tags r:id="rId1"/>
            </p:custDataLst>
          </p:nvPr>
        </p:nvSpPr>
        <p:spPr>
          <a:xfrm>
            <a:off x="0" y="0"/>
            <a:ext cx="12192000" cy="0"/>
          </a:xfrm>
        </p:spPr>
        <p:txBody>
          <a:bodyPr/>
          <a:lstStyle/>
          <a:p>
            <a:r>
              <a:rPr lang="en-US"/>
              <a:t>Open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ga7a6c850d0_0_55"/>
          <p:cNvSpPr txBox="1">
            <a:spLocks noGrp="1"/>
          </p:cNvSpPr>
          <p:nvPr>
            <p:ph type="title"/>
          </p:nvPr>
        </p:nvSpPr>
        <p:spPr>
          <a:xfrm>
            <a:off x="538425" y="656975"/>
            <a:ext cx="5921400" cy="75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1800" dirty="0">
                <a:solidFill>
                  <a:srgbClr val="00A19C"/>
                </a:solidFill>
                <a:latin typeface="Arial"/>
                <a:ea typeface="Arial"/>
                <a:cs typeface="Arial"/>
                <a:sym typeface="Arial"/>
              </a:rPr>
              <a:t>Instructions Guidelines for </a:t>
            </a:r>
            <a:r>
              <a:rPr lang="en-US" sz="1800" dirty="0">
                <a:solidFill>
                  <a:srgbClr val="00A19C"/>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Applicants</a:t>
            </a:r>
            <a:endParaRPr lang="en-US" sz="1800" dirty="0">
              <a:solidFill>
                <a:srgbClr val="00A19C"/>
              </a:solidFill>
              <a:latin typeface="Arial"/>
              <a:ea typeface="Arial"/>
              <a:cs typeface="Arial"/>
              <a:sym typeface="Arial"/>
            </a:endParaRPr>
          </a:p>
        </p:txBody>
      </p:sp>
      <p:sp>
        <p:nvSpPr>
          <p:cNvPr id="180" name="Google Shape;180;ga7a6c850d0_0_55"/>
          <p:cNvSpPr txBox="1">
            <a:spLocks noGrp="1"/>
          </p:cNvSpPr>
          <p:nvPr>
            <p:ph idx="1"/>
          </p:nvPr>
        </p:nvSpPr>
        <p:spPr>
          <a:xfrm>
            <a:off x="538425" y="1409975"/>
            <a:ext cx="11328227" cy="5143225"/>
          </a:xfrm>
          <a:prstGeom prst="rect">
            <a:avLst/>
          </a:prstGeom>
          <a:noFill/>
          <a:ln>
            <a:noFill/>
          </a:ln>
        </p:spPr>
        <p:txBody>
          <a:bodyPr spcFirstLastPara="1" wrap="square" lIns="91425" tIns="45700" rIns="91425" bIns="45700" anchor="t" anchorCtr="0">
            <a:noAutofit/>
          </a:bodyPr>
          <a:lstStyle/>
          <a:p>
            <a:pPr marL="457200" lvl="0" indent="-457200" algn="just">
              <a:lnSpc>
                <a:spcPct val="100000"/>
              </a:lnSpc>
              <a:spcBef>
                <a:spcPts val="600"/>
              </a:spcBef>
              <a:buClr>
                <a:schemeClr val="dk1"/>
              </a:buClr>
              <a:buSzPts val="1800"/>
              <a:buAutoNum type="arabicPeriod"/>
            </a:pPr>
            <a:r>
              <a:rPr lang="en-US" sz="1400" dirty="0">
                <a:solidFill>
                  <a:schemeClr val="tx1"/>
                </a:solidFill>
                <a:ea typeface="Arial"/>
                <a:cs typeface="Arial"/>
                <a:sym typeface="Arial"/>
              </a:rPr>
              <a:t>This presentation deck is a template to be used to provide applicants a guide in terms of the expected flow and framework when explaining your project </a:t>
            </a:r>
            <a:r>
              <a:rPr lang="en-US" sz="1400" i="1" dirty="0">
                <a:solidFill>
                  <a:schemeClr val="tx1"/>
                </a:solidFill>
                <a:ea typeface="Arial"/>
                <a:cs typeface="Arial"/>
                <a:sym typeface="Arial"/>
              </a:rPr>
              <a:t>[</a:t>
            </a:r>
            <a:r>
              <a:rPr lang="en-US" sz="1400" i="1" dirty="0" err="1">
                <a:solidFill>
                  <a:schemeClr val="tx1"/>
                </a:solidFill>
                <a:ea typeface="Arial"/>
                <a:cs typeface="Arial"/>
                <a:sym typeface="Arial"/>
              </a:rPr>
              <a:t>Dek</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pembentangan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ini</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adalah</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templat</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cadangan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untuk</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digunakan</a:t>
            </a:r>
            <a:r>
              <a:rPr lang="en-US" sz="1400" i="1" dirty="0">
                <a:solidFill>
                  <a:schemeClr val="tx1"/>
                </a:solidFill>
                <a:ea typeface="Arial"/>
                <a:cs typeface="Arial"/>
                <a:sym typeface="Arial"/>
              </a:rPr>
              <a:t> oleh </a:t>
            </a:r>
            <a:r>
              <a:rPr lang="en-US" sz="1400" i="1" dirty="0" err="1">
                <a:solidFill>
                  <a:schemeClr val="tx1"/>
                </a:solidFill>
                <a:ea typeface="Arial"/>
                <a:cs typeface="Arial"/>
                <a:sym typeface="Arial"/>
              </a:rPr>
              <a:t>pemohon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supaya</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penerangan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tentang</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projek</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anda</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dapat</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dibentangkan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dengan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jelas</a:t>
            </a:r>
            <a:r>
              <a:rPr lang="en-US" sz="1400" i="1" dirty="0">
                <a:solidFill>
                  <a:schemeClr val="tx1"/>
                </a:solidFill>
                <a:ea typeface="Arial"/>
                <a:cs typeface="Arial"/>
                <a:sym typeface="Arial"/>
              </a:rPr>
              <a:t>]</a:t>
            </a:r>
          </a:p>
          <a:p>
            <a:pPr marL="457200" lvl="0" indent="-457200" algn="just">
              <a:lnSpc>
                <a:spcPct val="100000"/>
              </a:lnSpc>
              <a:buClr>
                <a:schemeClr val="dk1"/>
              </a:buClr>
              <a:buSzPts val="1800"/>
              <a:buAutoNum type="arabicPeriod"/>
            </a:pPr>
            <a:r>
              <a:rPr lang="en-US" sz="1400" dirty="0">
                <a:solidFill>
                  <a:schemeClr val="tx1"/>
                </a:solidFill>
                <a:ea typeface="Arial"/>
                <a:cs typeface="Arial"/>
                <a:sym typeface="Arial"/>
              </a:rPr>
              <a:t>Please fill out the deck according to the guidelines/ instructions in </a:t>
            </a:r>
            <a:r>
              <a:rPr lang="en-US" sz="1400" dirty="0">
                <a:solidFill>
                  <a:schemeClr val="bg2">
                    <a:lumMod val="50000"/>
                  </a:schemeClr>
                </a:solidFill>
                <a:ea typeface="Arial"/>
                <a:cs typeface="Arial"/>
                <a:sym typeface="Arial"/>
              </a:rPr>
              <a:t>grey</a:t>
            </a:r>
            <a:r>
              <a:rPr lang="en-US" sz="1400" dirty="0">
                <a:solidFill>
                  <a:schemeClr val="tx1"/>
                </a:solidFill>
                <a:ea typeface="Arial"/>
                <a:cs typeface="Arial"/>
                <a:sym typeface="Arial"/>
              </a:rPr>
              <a:t>. Please delete this slide and the instructions in grey before you submit. </a:t>
            </a:r>
            <a:r>
              <a:rPr lang="en-US" sz="1400" i="1" dirty="0">
                <a:solidFill>
                  <a:schemeClr val="tx1"/>
                </a:solidFill>
                <a:ea typeface="Arial"/>
                <a:cs typeface="Arial"/>
                <a:sym typeface="Arial"/>
              </a:rPr>
              <a:t>[</a:t>
            </a:r>
            <a:r>
              <a:rPr lang="en-US" sz="1400" i="1" dirty="0" err="1">
                <a:solidFill>
                  <a:schemeClr val="tx1"/>
                </a:solidFill>
                <a:ea typeface="Arial"/>
                <a:cs typeface="Arial"/>
                <a:sym typeface="Arial"/>
              </a:rPr>
              <a:t>Sila</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isi</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dek</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mengikut</a:t>
            </a:r>
            <a:r>
              <a:rPr lang="en-US" sz="1400" i="1" dirty="0">
                <a:solidFill>
                  <a:schemeClr val="tx1"/>
                </a:solidFill>
                <a:ea typeface="Arial"/>
                <a:cs typeface="Arial"/>
                <a:sym typeface="Arial"/>
              </a:rPr>
              <a:t> garis </a:t>
            </a:r>
            <a:r>
              <a:rPr lang="en-US" sz="1400" i="1" dirty="0" err="1">
                <a:solidFill>
                  <a:schemeClr val="tx1"/>
                </a:solidFill>
                <a:ea typeface="Arial"/>
                <a:cs typeface="Arial"/>
                <a:sym typeface="Arial"/>
              </a:rPr>
              <a:t>panduan</a:t>
            </a:r>
            <a:r>
              <a:rPr lang="en-US" sz="1400" i="1" dirty="0">
                <a:solidFill>
                  <a:schemeClr val="tx1"/>
                </a:solidFill>
                <a:ea typeface="Arial"/>
                <a:cs typeface="Arial"/>
                <a:sym typeface="Arial"/>
              </a:rPr>
              <a:t>/</a:t>
            </a:r>
            <a:r>
              <a:rPr lang="en-US" sz="1400" i="1" dirty="0" err="1">
                <a:solidFill>
                  <a:schemeClr val="tx1"/>
                </a:solidFill>
                <a:ea typeface="Arial"/>
                <a:cs typeface="Arial"/>
                <a:sym typeface="Arial"/>
              </a:rPr>
              <a:t>arahan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berwarna</a:t>
            </a:r>
            <a:r>
              <a:rPr lang="en-US" sz="1400" i="1" dirty="0">
                <a:solidFill>
                  <a:schemeClr val="tx1"/>
                </a:solidFill>
                <a:ea typeface="Arial"/>
                <a:cs typeface="Arial"/>
                <a:sym typeface="Arial"/>
              </a:rPr>
              <a:t> </a:t>
            </a:r>
            <a:r>
              <a:rPr lang="en-US" sz="1400" i="1" dirty="0" err="1">
                <a:solidFill>
                  <a:schemeClr val="bg2">
                    <a:lumMod val="50000"/>
                  </a:schemeClr>
                </a:solidFill>
                <a:ea typeface="Arial"/>
                <a:cs typeface="Arial"/>
                <a:sym typeface="Arial"/>
              </a:rPr>
              <a:t>kelabu</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Sila</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padamkan</a:t>
            </a:r>
            <a:r>
              <a:rPr lang="en-US" sz="1400" i="1" dirty="0">
                <a:solidFill>
                  <a:schemeClr val="tx1"/>
                </a:solidFill>
                <a:ea typeface="Arial"/>
                <a:cs typeface="Arial"/>
                <a:sym typeface="Arial"/>
              </a:rPr>
              <a:t> slaid </a:t>
            </a:r>
            <a:r>
              <a:rPr lang="en-US" sz="1400" i="1" dirty="0" err="1">
                <a:solidFill>
                  <a:schemeClr val="tx1"/>
                </a:solidFill>
                <a:ea typeface="Arial"/>
                <a:cs typeface="Arial"/>
                <a:sym typeface="Arial"/>
              </a:rPr>
              <a:t>ini</a:t>
            </a:r>
            <a:r>
              <a:rPr lang="en-US" sz="1400" i="1" dirty="0">
                <a:solidFill>
                  <a:schemeClr val="tx1"/>
                </a:solidFill>
                <a:ea typeface="Arial"/>
                <a:cs typeface="Arial"/>
                <a:sym typeface="Arial"/>
              </a:rPr>
              <a:t> dan </a:t>
            </a:r>
            <a:r>
              <a:rPr lang="en-US" sz="1400" i="1" dirty="0" err="1">
                <a:solidFill>
                  <a:schemeClr val="tx1"/>
                </a:solidFill>
                <a:ea typeface="Arial"/>
                <a:cs typeface="Arial"/>
                <a:sym typeface="Arial"/>
              </a:rPr>
              <a:t>arahan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dalam</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warna</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kelabu</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sebelum</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anda</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menyerahkan</a:t>
            </a:r>
            <a:r>
              <a:rPr lang="en-US" sz="1400" i="1" dirty="0">
                <a:solidFill>
                  <a:schemeClr val="tx1"/>
                </a:solidFill>
                <a:ea typeface="Arial"/>
                <a:cs typeface="Arial"/>
                <a:sym typeface="Arial"/>
              </a:rPr>
              <a:t> slaid </a:t>
            </a:r>
            <a:r>
              <a:rPr lang="en-US" sz="1400" i="1" dirty="0" err="1">
                <a:solidFill>
                  <a:schemeClr val="tx1"/>
                </a:solidFill>
                <a:ea typeface="Arial"/>
                <a:cs typeface="Arial"/>
                <a:sym typeface="Arial"/>
              </a:rPr>
              <a:t>pembentangan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ini</a:t>
            </a:r>
            <a:r>
              <a:rPr lang="en-US" sz="1400" i="1" dirty="0">
                <a:solidFill>
                  <a:schemeClr val="tx1"/>
                </a:solidFill>
                <a:ea typeface="Arial"/>
                <a:cs typeface="Arial"/>
                <a:sym typeface="Arial"/>
              </a:rPr>
              <a:t>]. </a:t>
            </a:r>
          </a:p>
          <a:p>
            <a:pPr marL="457200" lvl="0" indent="-457200" algn="just">
              <a:lnSpc>
                <a:spcPct val="100000"/>
              </a:lnSpc>
              <a:buSzPts val="1800"/>
              <a:buFont typeface="Arial"/>
              <a:buAutoNum type="arabicPeriod"/>
            </a:pPr>
            <a:r>
              <a:rPr lang="en-US" sz="1400" dirty="0">
                <a:solidFill>
                  <a:schemeClr val="tx1"/>
                </a:solidFill>
                <a:ea typeface="Arial"/>
                <a:cs typeface="Arial"/>
                <a:sym typeface="Arial"/>
              </a:rPr>
              <a:t>This presentation deck will be presented to the Yayasan PETRONAS Evaluation Committee and Board of Trustees. So, the information here should only be a </a:t>
            </a:r>
            <a:r>
              <a:rPr lang="en-US" sz="1400" dirty="0">
                <a:solidFill>
                  <a:schemeClr val="tx1"/>
                </a:solidFil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high-level view</a:t>
            </a:r>
            <a:r>
              <a:rPr lang="en-US" sz="1400" dirty="0">
                <a:solidFill>
                  <a:schemeClr val="tx1"/>
                </a:solidFill>
                <a:ea typeface="Arial"/>
                <a:cs typeface="Arial"/>
                <a:sym typeface="Arial"/>
              </a:rPr>
              <a:t> of the </a:t>
            </a:r>
            <a:r>
              <a:rPr lang="en-US" sz="1400" dirty="0" err="1">
                <a:solidFill>
                  <a:schemeClr val="tx1"/>
                </a:solidFill>
                <a:ea typeface="Arial"/>
                <a:cs typeface="Arial"/>
                <a:sym typeface="Arial"/>
              </a:rPr>
              <a:t>programme</a:t>
            </a:r>
            <a:r>
              <a:rPr lang="en-US" sz="1400" dirty="0">
                <a:solidFill>
                  <a:schemeClr val="tx1"/>
                </a:solidFill>
                <a:ea typeface="Arial"/>
                <a:cs typeface="Arial"/>
                <a:sym typeface="Arial"/>
              </a:rPr>
              <a:t>/ project and a detailed breakdown on costings.</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Dek</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pembentangan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ini</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akan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dibentangkan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kepada</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Jawatankuasa</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Penilaian</a:t>
            </a:r>
            <a:r>
              <a:rPr lang="en-US" sz="1400" i="1" dirty="0">
                <a:solidFill>
                  <a:schemeClr val="tx1"/>
                </a:solidFill>
                <a:ea typeface="Arial"/>
                <a:cs typeface="Arial"/>
                <a:sym typeface="Arial"/>
              </a:rPr>
              <a:t> Yayasan PETRONAS dan Lembaga </a:t>
            </a:r>
            <a:r>
              <a:rPr lang="en-US" sz="1400" i="1" dirty="0" err="1">
                <a:solidFill>
                  <a:schemeClr val="tx1"/>
                </a:solidFill>
                <a:ea typeface="Arial"/>
                <a:cs typeface="Arial"/>
                <a:sym typeface="Arial"/>
              </a:rPr>
              <a:t>Pemegang</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Amanah</a:t>
            </a:r>
            <a:r>
              <a:rPr lang="en-US" sz="1400" i="1" dirty="0">
                <a:solidFill>
                  <a:schemeClr val="tx1"/>
                </a:solidFill>
                <a:ea typeface="Arial"/>
                <a:cs typeface="Arial"/>
                <a:sym typeface="Arial"/>
              </a:rPr>
              <a:t>. Jadi, </a:t>
            </a:r>
            <a:r>
              <a:rPr lang="en-US" sz="1400" i="1" dirty="0" err="1">
                <a:solidFill>
                  <a:schemeClr val="tx1"/>
                </a:solidFill>
                <a:ea typeface="Arial"/>
                <a:cs typeface="Arial"/>
                <a:sym typeface="Arial"/>
              </a:rPr>
              <a:t>maklumat</a:t>
            </a:r>
            <a:r>
              <a:rPr lang="en-US" sz="1400" i="1" dirty="0">
                <a:solidFill>
                  <a:schemeClr val="tx1"/>
                </a:solidFill>
                <a:ea typeface="Arial"/>
                <a:cs typeface="Arial"/>
                <a:sym typeface="Arial"/>
              </a:rPr>
              <a:t> di </a:t>
            </a:r>
            <a:r>
              <a:rPr lang="en-US" sz="1400" i="1" dirty="0" err="1">
                <a:solidFill>
                  <a:schemeClr val="tx1"/>
                </a:solidFill>
                <a:ea typeface="Arial"/>
                <a:cs typeface="Arial"/>
                <a:sym typeface="Arial"/>
              </a:rPr>
              <a:t>sini</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hendaklah</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hanya</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merupakan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penjelasan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penting</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tentang</a:t>
            </a:r>
            <a:r>
              <a:rPr lang="en-US" sz="1400" i="1" dirty="0">
                <a:solidFill>
                  <a:schemeClr val="tx1"/>
                </a:solidFill>
                <a:ea typeface="Arial"/>
                <a:cs typeface="Arial"/>
                <a:sym typeface="Arial"/>
              </a:rPr>
              <a:t> program/</a:t>
            </a:r>
            <a:r>
              <a:rPr lang="en-US" sz="1400" i="1" dirty="0" err="1">
                <a:solidFill>
                  <a:schemeClr val="tx1"/>
                </a:solidFill>
                <a:ea typeface="Arial"/>
                <a:cs typeface="Arial"/>
                <a:sym typeface="Arial"/>
              </a:rPr>
              <a:t>projek</a:t>
            </a:r>
            <a:r>
              <a:rPr lang="en-US" sz="1400" i="1" dirty="0">
                <a:solidFill>
                  <a:schemeClr val="tx1"/>
                </a:solidFill>
                <a:ea typeface="Arial"/>
                <a:cs typeface="Arial"/>
                <a:sym typeface="Arial"/>
              </a:rPr>
              <a:t> dan </a:t>
            </a:r>
            <a:r>
              <a:rPr lang="en-US" sz="1400" i="1" dirty="0" err="1">
                <a:solidFill>
                  <a:schemeClr val="tx1"/>
                </a:solidFill>
                <a:ea typeface="Arial"/>
                <a:cs typeface="Arial"/>
                <a:sym typeface="Arial"/>
              </a:rPr>
              <a:t>pecahan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terperinci</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tentang</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pengekosan</a:t>
            </a:r>
            <a:r>
              <a:rPr lang="en-US" sz="1400" i="1" dirty="0">
                <a:solidFill>
                  <a:schemeClr val="tx1"/>
                </a:solidFill>
                <a:ea typeface="Arial"/>
                <a:cs typeface="Arial"/>
                <a:sym typeface="Arial"/>
              </a:rPr>
              <a:t>.]</a:t>
            </a:r>
          </a:p>
          <a:p>
            <a:pPr marL="457200" lvl="0" indent="-457200" algn="just">
              <a:lnSpc>
                <a:spcPct val="100000"/>
              </a:lnSpc>
              <a:buSzPts val="1800"/>
              <a:buFont typeface="Arial"/>
              <a:buAutoNum type="arabicPeriod"/>
            </a:pPr>
            <a:r>
              <a:rPr lang="en-US" sz="1400" dirty="0">
                <a:solidFill>
                  <a:schemeClr val="tx1"/>
                </a:solidFill>
                <a:ea typeface="Arial"/>
                <a:cs typeface="Arial"/>
                <a:sym typeface="Arial"/>
              </a:rPr>
              <a:t>Ensure that all information are accurate to the best of your knowledge and present it in a clear and concise manner. </a:t>
            </a:r>
            <a:r>
              <a:rPr lang="en-US" sz="1400" i="1" dirty="0">
                <a:solidFill>
                  <a:schemeClr val="tx1"/>
                </a:solidFill>
                <a:ea typeface="Arial"/>
                <a:cs typeface="Arial"/>
                <a:sym typeface="Arial"/>
              </a:rPr>
              <a:t>[</a:t>
            </a:r>
            <a:r>
              <a:rPr lang="en-US" sz="1400" i="1" dirty="0" err="1">
                <a:solidFill>
                  <a:schemeClr val="tx1"/>
                </a:solidFill>
                <a:ea typeface="Arial"/>
                <a:cs typeface="Arial"/>
                <a:sym typeface="Arial"/>
              </a:rPr>
              <a:t>Pastikan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semua</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maklumat</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adalah</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tepat</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sepanjang</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pengetahuan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anda</a:t>
            </a:r>
            <a:r>
              <a:rPr lang="en-US" sz="1400" i="1" dirty="0">
                <a:solidFill>
                  <a:schemeClr val="tx1"/>
                </a:solidFill>
                <a:ea typeface="Arial"/>
                <a:cs typeface="Arial"/>
                <a:sym typeface="Arial"/>
              </a:rPr>
              <a:t> dan </a:t>
            </a:r>
            <a:r>
              <a:rPr lang="en-US" sz="1400" i="1" dirty="0" err="1">
                <a:solidFill>
                  <a:schemeClr val="tx1"/>
                </a:solidFill>
                <a:ea typeface="Arial"/>
                <a:cs typeface="Arial"/>
                <a:sym typeface="Arial"/>
              </a:rPr>
              <a:t>bentangkannya</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dengan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jelas</a:t>
            </a:r>
            <a:r>
              <a:rPr lang="en-US" sz="1400" i="1" dirty="0">
                <a:solidFill>
                  <a:schemeClr val="tx1"/>
                </a:solidFill>
                <a:ea typeface="Arial"/>
                <a:cs typeface="Arial"/>
                <a:sym typeface="Arial"/>
              </a:rPr>
              <a:t> dan </a:t>
            </a:r>
            <a:r>
              <a:rPr lang="en-US" sz="1400" i="1" dirty="0" err="1">
                <a:solidFill>
                  <a:schemeClr val="tx1"/>
                </a:solidFill>
                <a:ea typeface="Arial"/>
                <a:cs typeface="Arial"/>
                <a:sym typeface="Arial"/>
              </a:rPr>
              <a:t>ringkas</a:t>
            </a:r>
            <a:r>
              <a:rPr lang="en-US" sz="1400" i="1" dirty="0">
                <a:solidFill>
                  <a:schemeClr val="tx1"/>
                </a:solidFill>
                <a:ea typeface="Arial"/>
                <a:cs typeface="Arial"/>
                <a:sym typeface="Arial"/>
              </a:rPr>
              <a:t>.]</a:t>
            </a:r>
          </a:p>
          <a:p>
            <a:pPr marL="457200" lvl="0" indent="-457200" algn="just">
              <a:lnSpc>
                <a:spcPct val="100000"/>
              </a:lnSpc>
              <a:buSzPts val="1800"/>
              <a:buFont typeface="Arial"/>
              <a:buAutoNum type="arabicPeriod"/>
            </a:pPr>
            <a:r>
              <a:rPr lang="en-US" sz="1400" dirty="0">
                <a:solidFill>
                  <a:schemeClr val="tx1"/>
                </a:solidFill>
                <a:ea typeface="Arial"/>
                <a:cs typeface="Arial"/>
                <a:sym typeface="Arial"/>
              </a:rPr>
              <a:t>You may add slides and additional information as required. </a:t>
            </a:r>
            <a:r>
              <a:rPr lang="en-US" sz="1400" i="1" dirty="0">
                <a:solidFill>
                  <a:schemeClr val="tx1"/>
                </a:solidFill>
                <a:ea typeface="Arial"/>
                <a:cs typeface="Arial"/>
                <a:sym typeface="Arial"/>
              </a:rPr>
              <a:t>[Anda </a:t>
            </a:r>
            <a:r>
              <a:rPr lang="en-US" sz="1400" i="1" dirty="0" err="1">
                <a:solidFill>
                  <a:schemeClr val="tx1"/>
                </a:solidFill>
                <a:ea typeface="Arial"/>
                <a:cs typeface="Arial"/>
                <a:sym typeface="Arial"/>
              </a:rPr>
              <a:t>boleh</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menambah</a:t>
            </a:r>
            <a:r>
              <a:rPr lang="en-US" sz="1400" i="1" dirty="0">
                <a:solidFill>
                  <a:schemeClr val="tx1"/>
                </a:solidFill>
                <a:ea typeface="Arial"/>
                <a:cs typeface="Arial"/>
                <a:sym typeface="Arial"/>
              </a:rPr>
              <a:t> slaid dan </a:t>
            </a:r>
            <a:r>
              <a:rPr lang="en-US" sz="1400" i="1" dirty="0" err="1">
                <a:solidFill>
                  <a:schemeClr val="tx1"/>
                </a:solidFill>
                <a:ea typeface="Arial"/>
                <a:cs typeface="Arial"/>
                <a:sym typeface="Arial"/>
              </a:rPr>
              <a:t>maklumat</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tambahan</a:t>
            </a:r>
            <a:r>
              <a:rPr lang="en-US" sz="1400" i="1" dirty="0">
                <a:solidFill>
                  <a:schemeClr val="tx1"/>
                </a:solidFill>
                <a:ea typeface="Arial"/>
                <a:cs typeface="Arial"/>
                <a:sym typeface="Arial"/>
              </a:rPr>
              <a:t> </a:t>
            </a:r>
            <a:r>
              <a:rPr lang="en-US" sz="1400" i="1" dirty="0" err="1">
                <a:solidFill>
                  <a:schemeClr val="tx1"/>
                </a:solidFill>
                <a:ea typeface="Arial"/>
                <a:cs typeface="Arial"/>
                <a:sym typeface="Arial"/>
              </a:rPr>
              <a:t>seperti</a:t>
            </a:r>
            <a:r>
              <a:rPr lang="en-US" sz="1400" i="1" dirty="0">
                <a:solidFill>
                  <a:schemeClr val="tx1"/>
                </a:solidFill>
                <a:ea typeface="Arial"/>
                <a:cs typeface="Arial"/>
                <a:sym typeface="Arial"/>
              </a:rPr>
              <a:t> yang </a:t>
            </a:r>
            <a:r>
              <a:rPr lang="en-US" sz="1400" i="1" dirty="0" err="1">
                <a:solidFill>
                  <a:schemeClr val="tx1"/>
                </a:solidFill>
                <a:ea typeface="Arial"/>
                <a:cs typeface="Arial"/>
                <a:sym typeface="Arial"/>
              </a:rPr>
              <a:t>diperlukan</a:t>
            </a:r>
            <a:r>
              <a:rPr lang="en-US" sz="1400" i="1" dirty="0">
                <a:solidFill>
                  <a:schemeClr val="tx1"/>
                </a:solidFill>
                <a:ea typeface="Arial"/>
                <a:cs typeface="Arial"/>
                <a:sym typeface="Arial"/>
              </a:rPr>
              <a:t>.]</a:t>
            </a:r>
          </a:p>
          <a:p>
            <a:pPr marL="457200" lvl="0" indent="-342900" algn="l" rtl="0">
              <a:lnSpc>
                <a:spcPct val="90000"/>
              </a:lnSpc>
              <a:spcBef>
                <a:spcPts val="1000"/>
              </a:spcBef>
              <a:spcAft>
                <a:spcPts val="0"/>
              </a:spcAft>
              <a:buClr>
                <a:schemeClr val="dk1"/>
              </a:buClr>
              <a:buSzPts val="1800"/>
              <a:buFont typeface="Calibri"/>
              <a:buNone/>
            </a:pPr>
            <a:endParaRPr lang="en-US" sz="1400" dirty="0">
              <a:solidFill>
                <a:schemeClr val="tx1"/>
              </a:solidFill>
            </a:endParaRPr>
          </a:p>
          <a:p>
            <a:pPr marL="457200" lvl="0" indent="-342900" algn="l" rtl="0">
              <a:lnSpc>
                <a:spcPct val="90000"/>
              </a:lnSpc>
              <a:spcBef>
                <a:spcPts val="1000"/>
              </a:spcBef>
              <a:spcAft>
                <a:spcPts val="0"/>
              </a:spcAft>
              <a:buClr>
                <a:schemeClr val="dk1"/>
              </a:buClr>
              <a:buSzPts val="1800"/>
              <a:buFont typeface="Calibri"/>
              <a:buNone/>
            </a:pPr>
            <a:endParaRPr lang="en-US" sz="1400" dirty="0">
              <a:solidFill>
                <a:schemeClr val="tx1"/>
              </a:solidFill>
            </a:endParaRPr>
          </a:p>
        </p:txBody>
      </p:sp>
      <p:sp>
        <p:nvSpPr>
          <p:cNvPr id="7" name="Footer Placeholder 6">
            <a:extLst>
              <a:ext uri="{FF2B5EF4-FFF2-40B4-BE49-F238E27FC236}">
                <a16:creationId xmlns:a16="http://schemas.microsoft.com/office/drawing/2014/main" id="{490068D3-FD85-4DAD-9CCE-F67CB4454A58}"/>
              </a:ext>
            </a:extLst>
          </p:cNvPr>
          <p:cNvSpPr>
            <a:spLocks noGrp="1"/>
          </p:cNvSpPr>
          <p:nvPr>
            <p:ph type="ftr" sz="quarter" idx="11"/>
            <p:custDataLst>
              <p:tags r:id="rId1"/>
            </p:custDataLst>
          </p:nvPr>
        </p:nvSpPr>
        <p:spPr>
          <a:xfrm>
            <a:off x="0" y="0"/>
            <a:ext cx="12192000" cy="0"/>
          </a:xfrm>
        </p:spPr>
        <p:txBody>
          <a:bodyPr/>
          <a:lstStyle/>
          <a:p>
            <a:r>
              <a:rPr lang="en-US"/>
              <a:t>Open</a:t>
            </a:r>
          </a:p>
        </p:txBody>
      </p:sp>
      <p:sp>
        <p:nvSpPr>
          <p:cNvPr id="2" name="TextBox 1">
            <a:extLst>
              <a:ext uri="{FF2B5EF4-FFF2-40B4-BE49-F238E27FC236}">
                <a16:creationId xmlns:a16="http://schemas.microsoft.com/office/drawing/2014/main" id="{890AABBE-46C1-0A46-B8DC-E148F1656B08}"/>
              </a:ext>
            </a:extLst>
          </p:cNvPr>
          <p:cNvSpPr txBox="1"/>
          <p:nvPr/>
        </p:nvSpPr>
        <p:spPr>
          <a:xfrm>
            <a:off x="4837168" y="894976"/>
            <a:ext cx="3246402" cy="307777"/>
          </a:xfrm>
          <a:prstGeom prst="rect">
            <a:avLst/>
          </a:prstGeom>
          <a:noFill/>
        </p:spPr>
        <p:txBody>
          <a:bodyPr wrap="none" rtlCol="0">
            <a:spAutoFit/>
          </a:bodyPr>
          <a:lstStyle/>
          <a:p>
            <a:r>
              <a:rPr lang="en-US" sz="1400" i="1" dirty="0"/>
              <a:t>[Garis </a:t>
            </a:r>
            <a:r>
              <a:rPr lang="en-US" sz="1400" i="1" dirty="0" err="1"/>
              <a:t>panduan</a:t>
            </a:r>
            <a:r>
              <a:rPr lang="en-US" sz="1400" i="1" dirty="0"/>
              <a:t> </a:t>
            </a:r>
            <a:r>
              <a:rPr lang="en-US" sz="1400" i="1" dirty="0" err="1"/>
              <a:t>arahan</a:t>
            </a:r>
            <a:r>
              <a:rPr lang="en-US" sz="1400" i="1" dirty="0"/>
              <a:t> </a:t>
            </a:r>
            <a:r>
              <a:rPr lang="en-US" sz="1400" i="1" dirty="0" err="1"/>
              <a:t>bagi</a:t>
            </a:r>
            <a:r>
              <a:rPr lang="en-US" sz="1400" i="1" dirty="0"/>
              <a:t> </a:t>
            </a:r>
            <a:r>
              <a:rPr lang="en-US" sz="1400" i="1" dirty="0" err="1"/>
              <a:t>pemohon</a:t>
            </a:r>
            <a:r>
              <a:rPr lang="en-US" sz="1400" i="1"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ga5bb85490b_0_1324"/>
          <p:cNvSpPr/>
          <p:nvPr/>
        </p:nvSpPr>
        <p:spPr>
          <a:xfrm>
            <a:off x="538425" y="1015663"/>
            <a:ext cx="11270100" cy="844313"/>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lvl="0" algn="just">
              <a:buClr>
                <a:schemeClr val="dk1"/>
              </a:buClr>
              <a:buSzPts val="1800"/>
            </a:pPr>
            <a:r>
              <a:rPr lang="en-US" sz="1100" dirty="0">
                <a:solidFill>
                  <a:srgbClr val="666666"/>
                </a:solidFill>
              </a:rPr>
              <a:t>Please include tranches for when the </a:t>
            </a:r>
            <a:r>
              <a:rPr lang="en-US" sz="1100" dirty="0" err="1">
                <a:solidFill>
                  <a:srgbClr val="666666"/>
                </a:solidFill>
              </a:rPr>
              <a:t>organisation</a:t>
            </a:r>
            <a:r>
              <a:rPr lang="en-US" sz="1100" dirty="0">
                <a:solidFill>
                  <a:srgbClr val="666666"/>
                </a:solidFill>
              </a:rPr>
              <a:t> expects financial drawdowns for each milestone of the </a:t>
            </a:r>
            <a:r>
              <a:rPr lang="en-US" sz="1100" dirty="0" err="1">
                <a:solidFill>
                  <a:srgbClr val="666666"/>
                </a:solidFill>
              </a:rPr>
              <a:t>programme</a:t>
            </a:r>
            <a:r>
              <a:rPr lang="en-US" sz="1100" dirty="0">
                <a:solidFill>
                  <a:srgbClr val="666666"/>
                </a:solidFill>
              </a:rPr>
              <a:t>. Please include cash flow, if applicable </a:t>
            </a:r>
            <a:r>
              <a:rPr lang="en-US" sz="1100"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and other sources of funding</a:t>
            </a:r>
            <a:r>
              <a:rPr lang="en-US" sz="1100" dirty="0">
                <a:solidFill>
                  <a:schemeClr val="bg2">
                    <a:lumMod val="50000"/>
                  </a:schemeClr>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a:solidFill>
                  <a:schemeClr val="bg2">
                    <a:lumMod val="50000"/>
                  </a:schemeClr>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t>
            </a:r>
            <a:r>
              <a:rPr lang="en-US" sz="1100" i="1" dirty="0" err="1">
                <a:solidFill>
                  <a:schemeClr val="bg2">
                    <a:lumMod val="50000"/>
                  </a:schemeClr>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Sila</a:t>
            </a:r>
            <a:r>
              <a:rPr lang="en-US" sz="1100" i="1" dirty="0">
                <a:solidFill>
                  <a:schemeClr val="bg2">
                    <a:lumMod val="50000"/>
                  </a:schemeClr>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chemeClr val="bg2">
                    <a:lumMod val="50000"/>
                  </a:schemeClr>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sertakan</a:t>
            </a:r>
            <a:r>
              <a:rPr lang="en-US" sz="1100" i="1" dirty="0">
                <a:solidFill>
                  <a:schemeClr val="bg2">
                    <a:lumMod val="50000"/>
                  </a:schemeClr>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chemeClr val="bg2">
                    <a:lumMod val="50000"/>
                  </a:schemeClr>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fasa</a:t>
            </a:r>
            <a:r>
              <a:rPr lang="en-US" sz="1100" i="1" dirty="0">
                <a:solidFill>
                  <a:schemeClr val="bg2">
                    <a:lumMod val="50000"/>
                  </a:schemeClr>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chemeClr val="bg2">
                    <a:lumMod val="50000"/>
                  </a:schemeClr>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untuk</a:t>
            </a:r>
            <a:r>
              <a:rPr lang="en-US" sz="1100" i="1" dirty="0">
                <a:solidFill>
                  <a:schemeClr val="bg2">
                    <a:lumMod val="50000"/>
                  </a:schemeClr>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chemeClr val="bg2">
                    <a:lumMod val="50000"/>
                  </a:schemeClr>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apabila</a:t>
            </a:r>
            <a:r>
              <a:rPr lang="en-US" sz="1100" i="1" dirty="0">
                <a:solidFill>
                  <a:schemeClr val="bg2">
                    <a:lumMod val="50000"/>
                  </a:schemeClr>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chemeClr val="bg2">
                    <a:lumMod val="50000"/>
                  </a:schemeClr>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organisasi</a:t>
            </a:r>
            <a:r>
              <a:rPr lang="en-US" sz="1100" i="1" dirty="0">
                <a:solidFill>
                  <a:schemeClr val="bg2">
                    <a:lumMod val="50000"/>
                  </a:schemeClr>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menjangkakan</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penyaluran</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dana</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untuk</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setiap</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pembatuan</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program. </a:t>
            </a:r>
            <a:r>
              <a:rPr lang="en-US" sz="1100" i="1" dirty="0" err="1">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Sila</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sertakan</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aliran</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tunai</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jika</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berkenaan</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dan </a:t>
            </a:r>
            <a:r>
              <a:rPr lang="en-US" sz="1100" i="1" dirty="0" err="1">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sumber</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US" sz="1100" i="1" dirty="0" err="1">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pembiayaan</a:t>
            </a:r>
            <a:r>
              <a:rPr lang="en-US" sz="1100" i="1"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lain.]</a:t>
            </a:r>
            <a:endParaRPr lang="en-US" sz="1100" b="0" i="0" u="none" strike="noStrike" cap="none" dirty="0">
              <a:solidFill>
                <a:srgbClr val="666666"/>
              </a:solidFill>
              <a:latin typeface="Calibri"/>
              <a:ea typeface="Calibri"/>
              <a:cs typeface="Calibri"/>
              <a:sym typeface="Calibri"/>
            </a:endParaRPr>
          </a:p>
        </p:txBody>
      </p:sp>
      <p:sp>
        <p:nvSpPr>
          <p:cNvPr id="402" name="Google Shape;402;ga5bb85490b_0_1324"/>
          <p:cNvSpPr txBox="1">
            <a:spLocks noGrp="1"/>
          </p:cNvSpPr>
          <p:nvPr>
            <p:ph type="title"/>
          </p:nvPr>
        </p:nvSpPr>
        <p:spPr>
          <a:xfrm>
            <a:off x="538425" y="131332"/>
            <a:ext cx="8741400" cy="75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a:solidFill>
                  <a:srgbClr val="00A19C"/>
                </a:solidFill>
                <a:latin typeface="Arial"/>
                <a:ea typeface="Arial"/>
                <a:cs typeface="Arial"/>
                <a:sym typeface="Arial"/>
              </a:rPr>
              <a:t>Costings Breakdown - Payment Phases and Milestones</a:t>
            </a:r>
            <a:endParaRPr sz="2400">
              <a:solidFill>
                <a:srgbClr val="00A19C"/>
              </a:solidFill>
              <a:latin typeface="Arial"/>
              <a:ea typeface="Arial"/>
              <a:cs typeface="Arial"/>
              <a:sym typeface="Arial"/>
            </a:endParaRPr>
          </a:p>
        </p:txBody>
      </p:sp>
      <p:pic>
        <p:nvPicPr>
          <p:cNvPr id="403" name="Google Shape;403;ga5bb85490b_0_1324"/>
          <p:cNvPicPr preferRelativeResize="0"/>
          <p:nvPr/>
        </p:nvPicPr>
        <p:blipFill rotWithShape="1">
          <a:blip r:embed="rId4">
            <a:alphaModFix/>
          </a:blip>
          <a:srcRect/>
          <a:stretch/>
        </p:blipFill>
        <p:spPr>
          <a:xfrm>
            <a:off x="2090350" y="1741450"/>
            <a:ext cx="8210700" cy="5009100"/>
          </a:xfrm>
          <a:prstGeom prst="rect">
            <a:avLst/>
          </a:prstGeom>
          <a:noFill/>
          <a:ln>
            <a:noFill/>
          </a:ln>
        </p:spPr>
      </p:pic>
      <p:sp>
        <p:nvSpPr>
          <p:cNvPr id="404" name="Google Shape;404;ga5bb85490b_0_1324"/>
          <p:cNvSpPr/>
          <p:nvPr/>
        </p:nvSpPr>
        <p:spPr>
          <a:xfrm>
            <a:off x="2626585" y="2136201"/>
            <a:ext cx="2179800" cy="622800"/>
          </a:xfrm>
          <a:prstGeom prst="rect">
            <a:avLst/>
          </a:prstGeom>
          <a:solidFill>
            <a:srgbClr val="E1EFD8"/>
          </a:solidFill>
          <a:ln w="12700" cap="flat" cmpd="sng">
            <a:solidFill>
              <a:srgbClr val="42719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Phase 1: RM XXXX</a:t>
            </a:r>
            <a:endParaRPr/>
          </a:p>
        </p:txBody>
      </p:sp>
      <p:sp>
        <p:nvSpPr>
          <p:cNvPr id="7" name="Footer Placeholder 6">
            <a:extLst>
              <a:ext uri="{FF2B5EF4-FFF2-40B4-BE49-F238E27FC236}">
                <a16:creationId xmlns:a16="http://schemas.microsoft.com/office/drawing/2014/main" id="{BC276F9D-DF1B-4DD6-BD0D-61488E25D80B}"/>
              </a:ext>
            </a:extLst>
          </p:cNvPr>
          <p:cNvSpPr>
            <a:spLocks noGrp="1"/>
          </p:cNvSpPr>
          <p:nvPr>
            <p:ph type="ftr" sz="quarter" idx="11"/>
            <p:custDataLst>
              <p:tags r:id="rId1"/>
            </p:custDataLst>
          </p:nvPr>
        </p:nvSpPr>
        <p:spPr>
          <a:xfrm>
            <a:off x="0" y="0"/>
            <a:ext cx="12192000" cy="0"/>
          </a:xfrm>
        </p:spPr>
        <p:txBody>
          <a:bodyPr/>
          <a:lstStyle/>
          <a:p>
            <a:r>
              <a:rPr lang="en-US"/>
              <a:t>Open</a:t>
            </a:r>
          </a:p>
        </p:txBody>
      </p:sp>
      <p:sp>
        <p:nvSpPr>
          <p:cNvPr id="2" name="TextBox 1">
            <a:extLst>
              <a:ext uri="{FF2B5EF4-FFF2-40B4-BE49-F238E27FC236}">
                <a16:creationId xmlns:a16="http://schemas.microsoft.com/office/drawing/2014/main" id="{EE950208-3E01-DF47-AE8D-7DBAA004B9C8}"/>
              </a:ext>
            </a:extLst>
          </p:cNvPr>
          <p:cNvSpPr txBox="1"/>
          <p:nvPr/>
        </p:nvSpPr>
        <p:spPr>
          <a:xfrm>
            <a:off x="538425" y="707886"/>
            <a:ext cx="3874779" cy="307777"/>
          </a:xfrm>
          <a:prstGeom prst="rect">
            <a:avLst/>
          </a:prstGeom>
          <a:noFill/>
        </p:spPr>
        <p:txBody>
          <a:bodyPr wrap="none" rtlCol="0">
            <a:spAutoFit/>
          </a:bodyPr>
          <a:lstStyle/>
          <a:p>
            <a:r>
              <a:rPr lang="en-US" sz="1400" i="1" dirty="0"/>
              <a:t>[</a:t>
            </a:r>
            <a:r>
              <a:rPr lang="en-US" sz="1400" i="1" dirty="0" err="1"/>
              <a:t>Pecahan</a:t>
            </a:r>
            <a:r>
              <a:rPr lang="en-US" sz="1400" i="1" dirty="0"/>
              <a:t> kos – </a:t>
            </a:r>
            <a:r>
              <a:rPr lang="en-US" sz="1400" i="1" dirty="0" err="1"/>
              <a:t>fasa</a:t>
            </a:r>
            <a:r>
              <a:rPr lang="en-US" sz="1400" i="1" dirty="0"/>
              <a:t> </a:t>
            </a:r>
            <a:r>
              <a:rPr lang="en-US" sz="1400" i="1" dirty="0" err="1"/>
              <a:t>bayaran</a:t>
            </a:r>
            <a:r>
              <a:rPr lang="en-US" sz="1400" i="1" dirty="0"/>
              <a:t> dan </a:t>
            </a:r>
            <a:r>
              <a:rPr lang="en-US" sz="1400" i="1" dirty="0" err="1"/>
              <a:t>pencapaian</a:t>
            </a:r>
            <a:r>
              <a:rPr lang="en-US" sz="1400" i="1"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411"/>
        <p:cNvGrpSpPr/>
        <p:nvPr/>
      </p:nvGrpSpPr>
      <p:grpSpPr>
        <a:xfrm>
          <a:off x="0" y="0"/>
          <a:ext cx="0" cy="0"/>
          <a:chOff x="0" y="0"/>
          <a:chExt cx="0" cy="0"/>
        </a:xfrm>
      </p:grpSpPr>
      <p:sp>
        <p:nvSpPr>
          <p:cNvPr id="412" name="Google Shape;412;ga7a6c850d0_0_44"/>
          <p:cNvSpPr txBox="1">
            <a:spLocks noGrp="1"/>
          </p:cNvSpPr>
          <p:nvPr>
            <p:ph type="title"/>
          </p:nvPr>
        </p:nvSpPr>
        <p:spPr>
          <a:xfrm>
            <a:off x="874250" y="2666999"/>
            <a:ext cx="6482700" cy="143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800">
                <a:solidFill>
                  <a:srgbClr val="000000"/>
                </a:solidFill>
                <a:latin typeface="Arial"/>
                <a:ea typeface="Arial"/>
                <a:cs typeface="Arial"/>
                <a:sym typeface="Arial"/>
              </a:rPr>
              <a:t>6.0    Our Team</a:t>
            </a:r>
            <a:endParaRPr sz="4800">
              <a:solidFill>
                <a:srgbClr val="000000"/>
              </a:solidFill>
              <a:latin typeface="Arial"/>
              <a:ea typeface="Arial"/>
              <a:cs typeface="Arial"/>
              <a:sym typeface="Arial"/>
            </a:endParaRPr>
          </a:p>
        </p:txBody>
      </p:sp>
      <p:sp>
        <p:nvSpPr>
          <p:cNvPr id="7" name="Footer Placeholder 6">
            <a:extLst>
              <a:ext uri="{FF2B5EF4-FFF2-40B4-BE49-F238E27FC236}">
                <a16:creationId xmlns:a16="http://schemas.microsoft.com/office/drawing/2014/main" id="{2D5A679D-FF3E-47FA-85E5-38A1A34D84E4}"/>
              </a:ext>
            </a:extLst>
          </p:cNvPr>
          <p:cNvSpPr>
            <a:spLocks noGrp="1"/>
          </p:cNvSpPr>
          <p:nvPr>
            <p:ph type="ftr" sz="quarter" idx="11"/>
            <p:custDataLst>
              <p:tags r:id="rId1"/>
            </p:custDataLst>
          </p:nvPr>
        </p:nvSpPr>
        <p:spPr>
          <a:xfrm>
            <a:off x="0" y="0"/>
            <a:ext cx="12192000" cy="0"/>
          </a:xfrm>
        </p:spPr>
        <p:txBody>
          <a:bodyPr/>
          <a:lstStyle/>
          <a:p>
            <a:r>
              <a:rPr lang="en-US"/>
              <a:t>Open</a:t>
            </a:r>
          </a:p>
        </p:txBody>
      </p:sp>
      <p:sp>
        <p:nvSpPr>
          <p:cNvPr id="2" name="TextBox 1">
            <a:extLst>
              <a:ext uri="{FF2B5EF4-FFF2-40B4-BE49-F238E27FC236}">
                <a16:creationId xmlns:a16="http://schemas.microsoft.com/office/drawing/2014/main" id="{3C6594E8-E7D0-2B4C-BA85-938814B9EA8F}"/>
              </a:ext>
            </a:extLst>
          </p:cNvPr>
          <p:cNvSpPr txBox="1"/>
          <p:nvPr/>
        </p:nvSpPr>
        <p:spPr>
          <a:xfrm>
            <a:off x="2476500" y="3795022"/>
            <a:ext cx="2185214" cy="307777"/>
          </a:xfrm>
          <a:prstGeom prst="rect">
            <a:avLst/>
          </a:prstGeom>
          <a:noFill/>
        </p:spPr>
        <p:txBody>
          <a:bodyPr wrap="none" rtlCol="0">
            <a:spAutoFit/>
          </a:bodyPr>
          <a:lstStyle/>
          <a:p>
            <a:r>
              <a:rPr lang="en-US" sz="1400" i="1" dirty="0"/>
              <a:t>[Carta </a:t>
            </a:r>
            <a:r>
              <a:rPr lang="en-US" sz="1400" i="1" dirty="0" err="1"/>
              <a:t>Organisasi</a:t>
            </a:r>
            <a:r>
              <a:rPr lang="en-US" sz="1400" i="1" dirty="0"/>
              <a:t> </a:t>
            </a:r>
            <a:r>
              <a:rPr lang="en-US" sz="1400" i="1" dirty="0" err="1"/>
              <a:t>Projek</a:t>
            </a:r>
            <a:r>
              <a:rPr lang="en-US" sz="1400" i="1"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21"/>
        <p:cNvGrpSpPr/>
        <p:nvPr/>
      </p:nvGrpSpPr>
      <p:grpSpPr>
        <a:xfrm>
          <a:off x="0" y="0"/>
          <a:ext cx="0" cy="0"/>
          <a:chOff x="0" y="0"/>
          <a:chExt cx="0" cy="0"/>
        </a:xfrm>
      </p:grpSpPr>
      <p:sp>
        <p:nvSpPr>
          <p:cNvPr id="423" name="Google Shape;423;ga5bb85490b_0_412"/>
          <p:cNvSpPr txBox="1">
            <a:spLocks noGrp="1"/>
          </p:cNvSpPr>
          <p:nvPr>
            <p:ph type="title"/>
          </p:nvPr>
        </p:nvSpPr>
        <p:spPr>
          <a:xfrm>
            <a:off x="538425" y="352175"/>
            <a:ext cx="4593600" cy="75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a:solidFill>
                  <a:srgbClr val="00A19C"/>
                </a:solidFill>
                <a:latin typeface="Arial"/>
                <a:ea typeface="Arial"/>
                <a:cs typeface="Arial"/>
                <a:sym typeface="Arial"/>
              </a:rPr>
              <a:t>Our Team</a:t>
            </a:r>
            <a:endParaRPr sz="2400">
              <a:solidFill>
                <a:srgbClr val="00A19C"/>
              </a:solidFill>
              <a:latin typeface="Arial"/>
              <a:ea typeface="Arial"/>
              <a:cs typeface="Arial"/>
              <a:sym typeface="Arial"/>
            </a:endParaRPr>
          </a:p>
        </p:txBody>
      </p:sp>
      <p:sp>
        <p:nvSpPr>
          <p:cNvPr id="424" name="Google Shape;424;ga5bb85490b_0_412"/>
          <p:cNvSpPr/>
          <p:nvPr/>
        </p:nvSpPr>
        <p:spPr>
          <a:xfrm>
            <a:off x="560650" y="924125"/>
            <a:ext cx="10621800" cy="631500"/>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800"/>
              <a:buFont typeface="Calibri"/>
              <a:buNone/>
            </a:pPr>
            <a:r>
              <a:rPr lang="en-US" sz="1100" dirty="0">
                <a:solidFill>
                  <a:srgbClr val="666666"/>
                </a:solidFill>
              </a:rPr>
              <a:t>Include the </a:t>
            </a:r>
            <a:r>
              <a:rPr lang="en-US" sz="1100" dirty="0" err="1">
                <a:solidFill>
                  <a:srgbClr val="666666"/>
                </a:solidFill>
              </a:rPr>
              <a:t>organisation</a:t>
            </a:r>
            <a:r>
              <a:rPr lang="en-US" sz="1100" dirty="0">
                <a:solidFill>
                  <a:srgbClr val="666666"/>
                </a:solidFill>
              </a:rPr>
              <a:t> chart or team structure for the </a:t>
            </a:r>
            <a:r>
              <a:rPr lang="en-US" sz="1100" dirty="0" err="1">
                <a:solidFill>
                  <a:srgbClr val="666666"/>
                </a:solidFill>
              </a:rPr>
              <a:t>programme</a:t>
            </a:r>
            <a:r>
              <a:rPr lang="en-US" sz="1100" dirty="0">
                <a:solidFill>
                  <a:srgbClr val="666666"/>
                </a:solidFill>
              </a:rPr>
              <a:t>/ project and show how stakeholders come into play (i.e. Are they part of the oversight committee? Who will be liaising with the beneficiaries?). Use the chart below as a guide. </a:t>
            </a:r>
            <a:r>
              <a:rPr lang="en-US" sz="1100" i="1" dirty="0">
                <a:solidFill>
                  <a:srgbClr val="666666"/>
                </a:solidFill>
              </a:rPr>
              <a:t>[</a:t>
            </a:r>
            <a:r>
              <a:rPr lang="en-US" sz="1100" i="1" dirty="0" err="1">
                <a:solidFill>
                  <a:srgbClr val="666666"/>
                </a:solidFill>
              </a:rPr>
              <a:t>Sila</a:t>
            </a:r>
            <a:r>
              <a:rPr lang="en-US" sz="1100" i="1" dirty="0">
                <a:solidFill>
                  <a:srgbClr val="666666"/>
                </a:solidFill>
              </a:rPr>
              <a:t> </a:t>
            </a:r>
            <a:r>
              <a:rPr lang="en-US" sz="1100" i="1" dirty="0" err="1">
                <a:solidFill>
                  <a:srgbClr val="666666"/>
                </a:solidFill>
              </a:rPr>
              <a:t>tunjukkan</a:t>
            </a:r>
            <a:r>
              <a:rPr lang="en-US" sz="1100" i="1" dirty="0">
                <a:solidFill>
                  <a:srgbClr val="666666"/>
                </a:solidFill>
              </a:rPr>
              <a:t> carta </a:t>
            </a:r>
            <a:r>
              <a:rPr lang="en-US" sz="1100" i="1" dirty="0" err="1">
                <a:solidFill>
                  <a:srgbClr val="666666"/>
                </a:solidFill>
              </a:rPr>
              <a:t>organisasi</a:t>
            </a:r>
            <a:r>
              <a:rPr lang="en-US" sz="1100" i="1" dirty="0">
                <a:solidFill>
                  <a:srgbClr val="666666"/>
                </a:solidFill>
              </a:rPr>
              <a:t> </a:t>
            </a:r>
            <a:r>
              <a:rPr lang="en-US" sz="1100" i="1" dirty="0" err="1">
                <a:solidFill>
                  <a:srgbClr val="666666"/>
                </a:solidFill>
              </a:rPr>
              <a:t>untuk</a:t>
            </a:r>
            <a:r>
              <a:rPr lang="en-US" sz="1100" i="1" dirty="0">
                <a:solidFill>
                  <a:srgbClr val="666666"/>
                </a:solidFill>
              </a:rPr>
              <a:t> </a:t>
            </a:r>
            <a:r>
              <a:rPr lang="en-US" sz="1100" i="1" dirty="0" err="1">
                <a:solidFill>
                  <a:srgbClr val="666666"/>
                </a:solidFill>
              </a:rPr>
              <a:t>projek</a:t>
            </a:r>
            <a:r>
              <a:rPr lang="en-US" sz="1100" i="1" dirty="0">
                <a:solidFill>
                  <a:srgbClr val="666666"/>
                </a:solidFill>
              </a:rPr>
              <a:t> </a:t>
            </a:r>
            <a:r>
              <a:rPr lang="en-US" sz="1100" i="1" dirty="0" err="1">
                <a:solidFill>
                  <a:srgbClr val="666666"/>
                </a:solidFill>
              </a:rPr>
              <a:t>ini</a:t>
            </a:r>
            <a:r>
              <a:rPr lang="en-US" sz="1100" i="1" dirty="0">
                <a:solidFill>
                  <a:srgbClr val="666666"/>
                </a:solidFill>
              </a:rPr>
              <a:t> dan juga </a:t>
            </a:r>
            <a:r>
              <a:rPr lang="en-US" sz="1100" i="1" dirty="0" err="1">
                <a:solidFill>
                  <a:srgbClr val="666666"/>
                </a:solidFill>
              </a:rPr>
              <a:t>masukkan</a:t>
            </a:r>
            <a:r>
              <a:rPr lang="en-US" sz="1100" i="1" dirty="0">
                <a:solidFill>
                  <a:srgbClr val="666666"/>
                </a:solidFill>
              </a:rPr>
              <a:t> </a:t>
            </a:r>
            <a:r>
              <a:rPr lang="en-US" sz="1100" i="1" dirty="0" err="1">
                <a:solidFill>
                  <a:srgbClr val="666666"/>
                </a:solidFill>
              </a:rPr>
              <a:t>maklumat</a:t>
            </a:r>
            <a:r>
              <a:rPr lang="en-US" sz="1100" i="1" dirty="0">
                <a:solidFill>
                  <a:srgbClr val="666666"/>
                </a:solidFill>
              </a:rPr>
              <a:t> </a:t>
            </a:r>
            <a:r>
              <a:rPr lang="en-US" sz="1100" i="1" dirty="0" err="1">
                <a:solidFill>
                  <a:srgbClr val="666666"/>
                </a:solidFill>
              </a:rPr>
              <a:t>tentang</a:t>
            </a:r>
            <a:r>
              <a:rPr lang="en-US" sz="1100" i="1" dirty="0">
                <a:solidFill>
                  <a:srgbClr val="666666"/>
                </a:solidFill>
              </a:rPr>
              <a:t> orang </a:t>
            </a:r>
            <a:r>
              <a:rPr lang="en-US" sz="1100" i="1" dirty="0" err="1">
                <a:solidFill>
                  <a:srgbClr val="666666"/>
                </a:solidFill>
              </a:rPr>
              <a:t>berkepentingan</a:t>
            </a:r>
            <a:r>
              <a:rPr lang="en-US" sz="1100" i="1" dirty="0">
                <a:solidFill>
                  <a:srgbClr val="666666"/>
                </a:solidFill>
              </a:rPr>
              <a:t> </a:t>
            </a:r>
            <a:r>
              <a:rPr lang="en-US" sz="1100" i="1" dirty="0" err="1">
                <a:solidFill>
                  <a:srgbClr val="666666"/>
                </a:solidFill>
              </a:rPr>
              <a:t>kepada</a:t>
            </a:r>
            <a:r>
              <a:rPr lang="en-US" sz="1100" i="1" dirty="0">
                <a:solidFill>
                  <a:srgbClr val="666666"/>
                </a:solidFill>
              </a:rPr>
              <a:t> </a:t>
            </a:r>
            <a:r>
              <a:rPr lang="en-US" sz="1100" i="1" dirty="0" err="1">
                <a:solidFill>
                  <a:srgbClr val="666666"/>
                </a:solidFill>
              </a:rPr>
              <a:t>projek</a:t>
            </a:r>
            <a:r>
              <a:rPr lang="en-US" sz="1100" i="1" dirty="0">
                <a:solidFill>
                  <a:srgbClr val="666666"/>
                </a:solidFill>
              </a:rPr>
              <a:t> </a:t>
            </a:r>
            <a:r>
              <a:rPr lang="en-US" sz="1100" i="1" dirty="0" err="1">
                <a:solidFill>
                  <a:srgbClr val="666666"/>
                </a:solidFill>
              </a:rPr>
              <a:t>ini</a:t>
            </a:r>
            <a:r>
              <a:rPr lang="en-US" sz="1100" i="1" dirty="0">
                <a:solidFill>
                  <a:srgbClr val="666666"/>
                </a:solidFill>
              </a:rPr>
              <a:t>. </a:t>
            </a:r>
            <a:r>
              <a:rPr lang="en-US" sz="1100" i="1" dirty="0" err="1">
                <a:solidFill>
                  <a:srgbClr val="666666"/>
                </a:solidFill>
              </a:rPr>
              <a:t>Nyatakan</a:t>
            </a:r>
            <a:r>
              <a:rPr lang="en-US" sz="1100" i="1" dirty="0">
                <a:solidFill>
                  <a:srgbClr val="666666"/>
                </a:solidFill>
              </a:rPr>
              <a:t> </a:t>
            </a:r>
            <a:r>
              <a:rPr lang="en-US" sz="1100" i="1" dirty="0" err="1">
                <a:solidFill>
                  <a:srgbClr val="666666"/>
                </a:solidFill>
              </a:rPr>
              <a:t>fungsi</a:t>
            </a:r>
            <a:r>
              <a:rPr lang="en-US" sz="1100" i="1" dirty="0">
                <a:solidFill>
                  <a:srgbClr val="666666"/>
                </a:solidFill>
              </a:rPr>
              <a:t> dan </a:t>
            </a:r>
            <a:r>
              <a:rPr lang="en-US" sz="1100" i="1" dirty="0" err="1">
                <a:solidFill>
                  <a:srgbClr val="666666"/>
                </a:solidFill>
              </a:rPr>
              <a:t>tanggungjawab</a:t>
            </a:r>
            <a:r>
              <a:rPr lang="en-US" sz="1100" i="1" dirty="0">
                <a:solidFill>
                  <a:srgbClr val="666666"/>
                </a:solidFill>
              </a:rPr>
              <a:t> </a:t>
            </a:r>
            <a:r>
              <a:rPr lang="en-US" sz="1100" i="1" dirty="0" err="1">
                <a:solidFill>
                  <a:srgbClr val="666666"/>
                </a:solidFill>
              </a:rPr>
              <a:t>mereka</a:t>
            </a:r>
            <a:r>
              <a:rPr lang="en-US" sz="1100" i="1" dirty="0">
                <a:solidFill>
                  <a:srgbClr val="666666"/>
                </a:solidFill>
              </a:rPr>
              <a:t>]</a:t>
            </a:r>
            <a:endParaRPr sz="1100" dirty="0">
              <a:solidFill>
                <a:srgbClr val="666666"/>
              </a:solidFill>
            </a:endParaRPr>
          </a:p>
          <a:p>
            <a:pPr marL="0" marR="0" lvl="0" indent="0" algn="just" rtl="0">
              <a:lnSpc>
                <a:spcPct val="100000"/>
              </a:lnSpc>
              <a:spcBef>
                <a:spcPts val="0"/>
              </a:spcBef>
              <a:spcAft>
                <a:spcPts val="0"/>
              </a:spcAft>
              <a:buClr>
                <a:schemeClr val="dk1"/>
              </a:buClr>
              <a:buSzPts val="1800"/>
              <a:buFont typeface="Calibri"/>
              <a:buNone/>
            </a:pPr>
            <a:r>
              <a:rPr lang="en-US" sz="1100" dirty="0">
                <a:solidFill>
                  <a:srgbClr val="666666"/>
                </a:solidFill>
              </a:rPr>
              <a:t>Feel free to include pictures, names and designation of team members. </a:t>
            </a:r>
            <a:r>
              <a:rPr lang="en-US" sz="1100" i="1" dirty="0">
                <a:solidFill>
                  <a:srgbClr val="666666"/>
                </a:solidFill>
              </a:rPr>
              <a:t>[</a:t>
            </a:r>
            <a:r>
              <a:rPr lang="en-US" sz="1100" i="1" dirty="0" err="1">
                <a:solidFill>
                  <a:srgbClr val="666666"/>
                </a:solidFill>
              </a:rPr>
              <a:t>Pemohon</a:t>
            </a:r>
            <a:r>
              <a:rPr lang="en-US" sz="1100" i="1" dirty="0">
                <a:solidFill>
                  <a:srgbClr val="666666"/>
                </a:solidFill>
              </a:rPr>
              <a:t> </a:t>
            </a:r>
            <a:r>
              <a:rPr lang="en-US" sz="1100" i="1" dirty="0" err="1">
                <a:solidFill>
                  <a:srgbClr val="666666"/>
                </a:solidFill>
              </a:rPr>
              <a:t>boleh</a:t>
            </a:r>
            <a:r>
              <a:rPr lang="en-US" sz="1100" i="1" dirty="0">
                <a:solidFill>
                  <a:srgbClr val="666666"/>
                </a:solidFill>
              </a:rPr>
              <a:t> </a:t>
            </a:r>
            <a:r>
              <a:rPr lang="en-US" sz="1100" i="1" dirty="0" err="1">
                <a:solidFill>
                  <a:srgbClr val="666666"/>
                </a:solidFill>
              </a:rPr>
              <a:t>menyertakan</a:t>
            </a:r>
            <a:r>
              <a:rPr lang="en-US" sz="1100" i="1" dirty="0">
                <a:solidFill>
                  <a:srgbClr val="666666"/>
                </a:solidFill>
              </a:rPr>
              <a:t> </a:t>
            </a:r>
            <a:r>
              <a:rPr lang="en-US" sz="1100" i="1" dirty="0" err="1">
                <a:solidFill>
                  <a:srgbClr val="666666"/>
                </a:solidFill>
              </a:rPr>
              <a:t>maklumat</a:t>
            </a:r>
            <a:r>
              <a:rPr lang="en-US" sz="1100" i="1" dirty="0">
                <a:solidFill>
                  <a:srgbClr val="666666"/>
                </a:solidFill>
              </a:rPr>
              <a:t> lain </a:t>
            </a:r>
            <a:r>
              <a:rPr lang="en-US" sz="1100" i="1" dirty="0" err="1">
                <a:solidFill>
                  <a:srgbClr val="666666"/>
                </a:solidFill>
              </a:rPr>
              <a:t>seperti</a:t>
            </a:r>
            <a:r>
              <a:rPr lang="en-US" sz="1100" i="1" dirty="0">
                <a:solidFill>
                  <a:srgbClr val="666666"/>
                </a:solidFill>
              </a:rPr>
              <a:t> </a:t>
            </a:r>
            <a:r>
              <a:rPr lang="en-US" sz="1100" i="1" dirty="0" err="1">
                <a:solidFill>
                  <a:srgbClr val="666666"/>
                </a:solidFill>
              </a:rPr>
              <a:t>gambar</a:t>
            </a:r>
            <a:r>
              <a:rPr lang="en-US" sz="1100" i="1" dirty="0">
                <a:solidFill>
                  <a:srgbClr val="666666"/>
                </a:solidFill>
              </a:rPr>
              <a:t>, </a:t>
            </a:r>
            <a:r>
              <a:rPr lang="en-US" sz="1100" i="1" dirty="0" err="1">
                <a:solidFill>
                  <a:srgbClr val="666666"/>
                </a:solidFill>
              </a:rPr>
              <a:t>nama</a:t>
            </a:r>
            <a:r>
              <a:rPr lang="en-US" sz="1100" i="1" dirty="0">
                <a:solidFill>
                  <a:srgbClr val="666666"/>
                </a:solidFill>
              </a:rPr>
              <a:t> dan </a:t>
            </a:r>
            <a:r>
              <a:rPr lang="en-US" sz="1100" i="1" dirty="0" err="1">
                <a:solidFill>
                  <a:srgbClr val="666666"/>
                </a:solidFill>
              </a:rPr>
              <a:t>jawatan</a:t>
            </a:r>
            <a:r>
              <a:rPr lang="en-US" sz="1100" i="1" dirty="0">
                <a:solidFill>
                  <a:srgbClr val="666666"/>
                </a:solidFill>
              </a:rPr>
              <a:t>]</a:t>
            </a:r>
            <a:endParaRPr sz="1100" b="0" i="1" u="none" strike="noStrike" cap="none" dirty="0">
              <a:solidFill>
                <a:srgbClr val="666666"/>
              </a:solidFill>
              <a:latin typeface="Calibri"/>
              <a:ea typeface="Calibri"/>
              <a:cs typeface="Calibri"/>
              <a:sym typeface="Calibri"/>
            </a:endParaRPr>
          </a:p>
        </p:txBody>
      </p:sp>
      <p:cxnSp>
        <p:nvCxnSpPr>
          <p:cNvPr id="425" name="Google Shape;425;ga5bb85490b_0_412"/>
          <p:cNvCxnSpPr>
            <a:cxnSpLocks/>
            <a:endCxn id="427" idx="0"/>
          </p:cNvCxnSpPr>
          <p:nvPr/>
        </p:nvCxnSpPr>
        <p:spPr>
          <a:xfrm rot="-5400000" flipH="1">
            <a:off x="7358873" y="2687369"/>
            <a:ext cx="871800" cy="4022700"/>
          </a:xfrm>
          <a:prstGeom prst="bentConnector3">
            <a:avLst>
              <a:gd name="adj1" fmla="val 50006"/>
            </a:avLst>
          </a:prstGeom>
          <a:noFill/>
          <a:ln w="9525" cap="flat" cmpd="sng">
            <a:solidFill>
              <a:srgbClr val="1B786E"/>
            </a:solidFill>
            <a:prstDash val="solid"/>
            <a:round/>
            <a:headEnd type="diamond" w="med" len="med"/>
            <a:tailEnd type="diamond" w="med" len="med"/>
          </a:ln>
        </p:spPr>
      </p:cxnSp>
      <p:cxnSp>
        <p:nvCxnSpPr>
          <p:cNvPr id="428" name="Google Shape;428;ga5bb85490b_0_412"/>
          <p:cNvCxnSpPr>
            <a:cxnSpLocks/>
            <a:stCxn id="429" idx="0"/>
          </p:cNvCxnSpPr>
          <p:nvPr/>
        </p:nvCxnSpPr>
        <p:spPr>
          <a:xfrm rot="-5400000">
            <a:off x="3641073" y="2992269"/>
            <a:ext cx="871800" cy="3413100"/>
          </a:xfrm>
          <a:prstGeom prst="bentConnector3">
            <a:avLst>
              <a:gd name="adj1" fmla="val 50006"/>
            </a:avLst>
          </a:prstGeom>
          <a:noFill/>
          <a:ln w="9525" cap="flat" cmpd="sng">
            <a:solidFill>
              <a:srgbClr val="1B786E"/>
            </a:solidFill>
            <a:prstDash val="solid"/>
            <a:round/>
            <a:headEnd type="diamond" w="med" len="med"/>
            <a:tailEnd type="diamond" w="med" len="med"/>
          </a:ln>
        </p:spPr>
      </p:cxnSp>
      <p:sp>
        <p:nvSpPr>
          <p:cNvPr id="430" name="Google Shape;430;ga5bb85490b_0_412"/>
          <p:cNvSpPr txBox="1"/>
          <p:nvPr/>
        </p:nvSpPr>
        <p:spPr>
          <a:xfrm>
            <a:off x="4416483" y="2089034"/>
            <a:ext cx="2724061" cy="779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b="1" dirty="0" err="1">
                <a:solidFill>
                  <a:srgbClr val="1B786E"/>
                </a:solidFill>
              </a:rPr>
              <a:t>Programme</a:t>
            </a:r>
            <a:r>
              <a:rPr lang="en-US" b="1" dirty="0">
                <a:solidFill>
                  <a:srgbClr val="1B786E"/>
                </a:solidFill>
              </a:rPr>
              <a:t>/ Project Oversight Committee</a:t>
            </a:r>
            <a:endParaRPr b="1" dirty="0">
              <a:solidFill>
                <a:srgbClr val="1B786E"/>
              </a:solidFill>
            </a:endParaRPr>
          </a:p>
        </p:txBody>
      </p:sp>
      <p:sp>
        <p:nvSpPr>
          <p:cNvPr id="426" name="Google Shape;426;ga5bb85490b_0_412"/>
          <p:cNvSpPr txBox="1"/>
          <p:nvPr/>
        </p:nvSpPr>
        <p:spPr>
          <a:xfrm>
            <a:off x="4758023" y="3391253"/>
            <a:ext cx="2050800" cy="779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b="1" dirty="0" err="1">
                <a:solidFill>
                  <a:srgbClr val="1B786E"/>
                </a:solidFill>
              </a:rPr>
              <a:t>Programme</a:t>
            </a:r>
            <a:endParaRPr b="1" dirty="0">
              <a:solidFill>
                <a:srgbClr val="1B786E"/>
              </a:solidFill>
            </a:endParaRPr>
          </a:p>
          <a:p>
            <a:pPr marL="0" lvl="0" indent="0" algn="ctr" rtl="0">
              <a:spcBef>
                <a:spcPts val="0"/>
              </a:spcBef>
              <a:spcAft>
                <a:spcPts val="0"/>
              </a:spcAft>
              <a:buNone/>
            </a:pPr>
            <a:r>
              <a:rPr lang="en-US" b="1" dirty="0">
                <a:solidFill>
                  <a:srgbClr val="1B786E"/>
                </a:solidFill>
              </a:rPr>
              <a:t>/ Project Manager</a:t>
            </a:r>
            <a:endParaRPr b="1" dirty="0">
              <a:solidFill>
                <a:srgbClr val="1B786E"/>
              </a:solidFill>
            </a:endParaRPr>
          </a:p>
        </p:txBody>
      </p:sp>
      <p:sp>
        <p:nvSpPr>
          <p:cNvPr id="427" name="Google Shape;427;ga5bb85490b_0_412"/>
          <p:cNvSpPr txBox="1"/>
          <p:nvPr/>
        </p:nvSpPr>
        <p:spPr>
          <a:xfrm>
            <a:off x="8780623" y="5134719"/>
            <a:ext cx="2050800" cy="779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a:solidFill>
                  <a:srgbClr val="1B786E"/>
                </a:solidFill>
              </a:rPr>
              <a:t>Team 3</a:t>
            </a:r>
            <a:endParaRPr>
              <a:solidFill>
                <a:srgbClr val="1B786E"/>
              </a:solidFill>
            </a:endParaRPr>
          </a:p>
        </p:txBody>
      </p:sp>
      <p:sp>
        <p:nvSpPr>
          <p:cNvPr id="429" name="Google Shape;429;ga5bb85490b_0_412"/>
          <p:cNvSpPr txBox="1"/>
          <p:nvPr/>
        </p:nvSpPr>
        <p:spPr>
          <a:xfrm>
            <a:off x="1345023" y="5134719"/>
            <a:ext cx="2050800" cy="779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a:solidFill>
                  <a:srgbClr val="1B786E"/>
                </a:solidFill>
              </a:rPr>
              <a:t>Team 1</a:t>
            </a:r>
            <a:endParaRPr>
              <a:solidFill>
                <a:srgbClr val="1B786E"/>
              </a:solidFill>
            </a:endParaRPr>
          </a:p>
        </p:txBody>
      </p:sp>
      <p:cxnSp>
        <p:nvCxnSpPr>
          <p:cNvPr id="431" name="Google Shape;431;ga5bb85490b_0_412"/>
          <p:cNvCxnSpPr>
            <a:cxnSpLocks/>
            <a:stCxn id="430" idx="2"/>
            <a:endCxn id="426" idx="0"/>
          </p:cNvCxnSpPr>
          <p:nvPr/>
        </p:nvCxnSpPr>
        <p:spPr>
          <a:xfrm>
            <a:off x="5778514" y="2868134"/>
            <a:ext cx="4909" cy="523119"/>
          </a:xfrm>
          <a:prstGeom prst="straightConnector1">
            <a:avLst/>
          </a:prstGeom>
          <a:noFill/>
          <a:ln w="9525" cap="flat" cmpd="sng">
            <a:solidFill>
              <a:srgbClr val="1B786E"/>
            </a:solidFill>
            <a:prstDash val="solid"/>
            <a:round/>
            <a:headEnd type="diamond" w="med" len="med"/>
            <a:tailEnd type="diamond" w="med" len="med"/>
          </a:ln>
        </p:spPr>
      </p:cxnSp>
      <p:sp>
        <p:nvSpPr>
          <p:cNvPr id="432" name="Google Shape;432;ga5bb85490b_0_412"/>
          <p:cNvSpPr txBox="1"/>
          <p:nvPr/>
        </p:nvSpPr>
        <p:spPr>
          <a:xfrm>
            <a:off x="4765798" y="5134719"/>
            <a:ext cx="2050800" cy="7791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a:solidFill>
                  <a:srgbClr val="1B786E"/>
                </a:solidFill>
              </a:rPr>
              <a:t>Team 2</a:t>
            </a:r>
            <a:endParaRPr>
              <a:solidFill>
                <a:srgbClr val="1B786E"/>
              </a:solidFill>
            </a:endParaRPr>
          </a:p>
        </p:txBody>
      </p:sp>
      <p:cxnSp>
        <p:nvCxnSpPr>
          <p:cNvPr id="433" name="Google Shape;433;ga5bb85490b_0_412"/>
          <p:cNvCxnSpPr>
            <a:endCxn id="432" idx="0"/>
          </p:cNvCxnSpPr>
          <p:nvPr/>
        </p:nvCxnSpPr>
        <p:spPr>
          <a:xfrm>
            <a:off x="5785498" y="4688319"/>
            <a:ext cx="5700" cy="446400"/>
          </a:xfrm>
          <a:prstGeom prst="straightConnector1">
            <a:avLst/>
          </a:prstGeom>
          <a:noFill/>
          <a:ln w="9525" cap="flat" cmpd="sng">
            <a:solidFill>
              <a:srgbClr val="1B786E"/>
            </a:solidFill>
            <a:prstDash val="solid"/>
            <a:round/>
            <a:headEnd type="none" w="med" len="med"/>
            <a:tailEnd type="diamond" w="med" len="med"/>
          </a:ln>
        </p:spPr>
      </p:cxnSp>
      <p:sp>
        <p:nvSpPr>
          <p:cNvPr id="434" name="Google Shape;434;ga5bb85490b_0_412"/>
          <p:cNvSpPr txBox="1"/>
          <p:nvPr/>
        </p:nvSpPr>
        <p:spPr>
          <a:xfrm>
            <a:off x="548225" y="2110877"/>
            <a:ext cx="2786984" cy="10989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b="1" dirty="0">
                <a:solidFill>
                  <a:srgbClr val="1B786E"/>
                </a:solidFill>
              </a:rPr>
              <a:t>Stakeholders:</a:t>
            </a:r>
            <a:endParaRPr b="1" dirty="0">
              <a:solidFill>
                <a:srgbClr val="1B786E"/>
              </a:solidFill>
            </a:endParaRPr>
          </a:p>
          <a:p>
            <a:pPr marL="457200" lvl="0" indent="-317500" algn="l" rtl="0">
              <a:spcBef>
                <a:spcPts val="0"/>
              </a:spcBef>
              <a:spcAft>
                <a:spcPts val="0"/>
              </a:spcAft>
              <a:buClr>
                <a:srgbClr val="1B786E"/>
              </a:buClr>
              <a:buSzPts val="1400"/>
              <a:buChar char="●"/>
            </a:pPr>
            <a:r>
              <a:rPr lang="en-US" b="1" dirty="0">
                <a:solidFill>
                  <a:srgbClr val="1B786E"/>
                </a:solidFill>
              </a:rPr>
              <a:t>Yayasan </a:t>
            </a:r>
            <a:endParaRPr b="1" dirty="0">
              <a:solidFill>
                <a:srgbClr val="1B786E"/>
              </a:solidFill>
            </a:endParaRPr>
          </a:p>
          <a:p>
            <a:pPr marL="457200" lvl="0" indent="-317500" algn="l" rtl="0">
              <a:spcBef>
                <a:spcPts val="0"/>
              </a:spcBef>
              <a:spcAft>
                <a:spcPts val="0"/>
              </a:spcAft>
              <a:buClr>
                <a:srgbClr val="1B786E"/>
              </a:buClr>
              <a:buSzPts val="1400"/>
              <a:buChar char="●"/>
            </a:pPr>
            <a:r>
              <a:rPr lang="en-US" b="1" dirty="0">
                <a:solidFill>
                  <a:srgbClr val="1B786E"/>
                </a:solidFill>
              </a:rPr>
              <a:t>Beneficiaries</a:t>
            </a:r>
            <a:endParaRPr b="1" dirty="0">
              <a:solidFill>
                <a:srgbClr val="1B786E"/>
              </a:solidFill>
            </a:endParaRPr>
          </a:p>
          <a:p>
            <a:pPr marL="457200" lvl="0" indent="-317500" algn="l" rtl="0">
              <a:spcBef>
                <a:spcPts val="0"/>
              </a:spcBef>
              <a:spcAft>
                <a:spcPts val="0"/>
              </a:spcAft>
              <a:buClr>
                <a:srgbClr val="1B786E"/>
              </a:buClr>
              <a:buSzPts val="1400"/>
              <a:buChar char="●"/>
            </a:pPr>
            <a:r>
              <a:rPr lang="en-US" b="1" dirty="0">
                <a:solidFill>
                  <a:srgbClr val="1B786E"/>
                </a:solidFill>
              </a:rPr>
              <a:t>Local Government</a:t>
            </a:r>
            <a:endParaRPr b="1" dirty="0">
              <a:solidFill>
                <a:srgbClr val="1B786E"/>
              </a:solidFill>
            </a:endParaRPr>
          </a:p>
          <a:p>
            <a:pPr marL="457200" lvl="0" indent="-317500" algn="l" rtl="0">
              <a:spcBef>
                <a:spcPts val="0"/>
              </a:spcBef>
              <a:spcAft>
                <a:spcPts val="0"/>
              </a:spcAft>
              <a:buClr>
                <a:srgbClr val="1B786E"/>
              </a:buClr>
              <a:buSzPts val="1400"/>
              <a:buChar char="●"/>
            </a:pPr>
            <a:r>
              <a:rPr lang="en-US" b="1" dirty="0">
                <a:solidFill>
                  <a:srgbClr val="1B786E"/>
                </a:solidFill>
              </a:rPr>
              <a:t>Others</a:t>
            </a:r>
            <a:endParaRPr b="1" dirty="0">
              <a:solidFill>
                <a:srgbClr val="1B786E"/>
              </a:solidFill>
            </a:endParaRPr>
          </a:p>
        </p:txBody>
      </p:sp>
      <p:sp>
        <p:nvSpPr>
          <p:cNvPr id="14" name="TextBox 13">
            <a:extLst>
              <a:ext uri="{FF2B5EF4-FFF2-40B4-BE49-F238E27FC236}">
                <a16:creationId xmlns:a16="http://schemas.microsoft.com/office/drawing/2014/main" id="{79239821-7DC1-4D65-A09B-A64394A7D59B}"/>
              </a:ext>
            </a:extLst>
          </p:cNvPr>
          <p:cNvSpPr txBox="1"/>
          <p:nvPr/>
        </p:nvSpPr>
        <p:spPr>
          <a:xfrm>
            <a:off x="8231637" y="2110877"/>
            <a:ext cx="3518817" cy="98488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0" indent="0">
              <a:buNone/>
              <a:defRPr b="1">
                <a:solidFill>
                  <a:srgbClr val="1B786E"/>
                </a:solidFill>
              </a:defRPr>
            </a:lvl1pPr>
          </a:lstStyle>
          <a:p>
            <a:r>
              <a:rPr lang="en-US" dirty="0"/>
              <a:t>Key Responsibilities:</a:t>
            </a:r>
          </a:p>
          <a:p>
            <a:r>
              <a:rPr lang="en-US" dirty="0"/>
              <a:t>Responsibility 1</a:t>
            </a:r>
          </a:p>
          <a:p>
            <a:r>
              <a:rPr lang="en-US" dirty="0"/>
              <a:t>Responsibility 2</a:t>
            </a:r>
          </a:p>
          <a:p>
            <a:r>
              <a:rPr lang="en-US" dirty="0"/>
              <a:t>Responsibility 3</a:t>
            </a:r>
          </a:p>
        </p:txBody>
      </p:sp>
      <p:sp>
        <p:nvSpPr>
          <p:cNvPr id="7" name="Footer Placeholder 6">
            <a:extLst>
              <a:ext uri="{FF2B5EF4-FFF2-40B4-BE49-F238E27FC236}">
                <a16:creationId xmlns:a16="http://schemas.microsoft.com/office/drawing/2014/main" id="{C488489F-A2AF-456A-ADDD-7C566A9829A3}"/>
              </a:ext>
            </a:extLst>
          </p:cNvPr>
          <p:cNvSpPr>
            <a:spLocks noGrp="1"/>
          </p:cNvSpPr>
          <p:nvPr>
            <p:ph type="ftr" sz="quarter" idx="11"/>
            <p:custDataLst>
              <p:tags r:id="rId1"/>
            </p:custDataLst>
          </p:nvPr>
        </p:nvSpPr>
        <p:spPr>
          <a:xfrm>
            <a:off x="0" y="0"/>
            <a:ext cx="12192000" cy="0"/>
          </a:xfrm>
        </p:spPr>
        <p:txBody>
          <a:bodyPr/>
          <a:lstStyle/>
          <a:p>
            <a:r>
              <a:rPr lang="en-US"/>
              <a:t>Open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452"/>
        <p:cNvGrpSpPr/>
        <p:nvPr/>
      </p:nvGrpSpPr>
      <p:grpSpPr>
        <a:xfrm>
          <a:off x="0" y="0"/>
          <a:ext cx="0" cy="0"/>
          <a:chOff x="0" y="0"/>
          <a:chExt cx="0" cy="0"/>
        </a:xfrm>
      </p:grpSpPr>
      <p:sp>
        <p:nvSpPr>
          <p:cNvPr id="453" name="Google Shape;453;ga7a6c850d0_1_9"/>
          <p:cNvSpPr txBox="1">
            <a:spLocks noGrp="1"/>
          </p:cNvSpPr>
          <p:nvPr>
            <p:ph type="title"/>
          </p:nvPr>
        </p:nvSpPr>
        <p:spPr>
          <a:xfrm>
            <a:off x="874250" y="2666999"/>
            <a:ext cx="6482700" cy="143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800">
                <a:solidFill>
                  <a:srgbClr val="000000"/>
                </a:solidFill>
                <a:latin typeface="Arial"/>
                <a:ea typeface="Arial"/>
                <a:cs typeface="Arial"/>
                <a:sym typeface="Arial"/>
              </a:rPr>
              <a:t>7.0    Appendix</a:t>
            </a:r>
            <a:endParaRPr sz="4800">
              <a:solidFill>
                <a:srgbClr val="000000"/>
              </a:solidFill>
              <a:latin typeface="Arial"/>
              <a:ea typeface="Arial"/>
              <a:cs typeface="Arial"/>
              <a:sym typeface="Arial"/>
            </a:endParaRPr>
          </a:p>
        </p:txBody>
      </p:sp>
      <p:sp>
        <p:nvSpPr>
          <p:cNvPr id="7" name="Footer Placeholder 6">
            <a:extLst>
              <a:ext uri="{FF2B5EF4-FFF2-40B4-BE49-F238E27FC236}">
                <a16:creationId xmlns:a16="http://schemas.microsoft.com/office/drawing/2014/main" id="{9A145FAF-E2EC-49CC-BA85-6CB537161211}"/>
              </a:ext>
            </a:extLst>
          </p:cNvPr>
          <p:cNvSpPr>
            <a:spLocks noGrp="1"/>
          </p:cNvSpPr>
          <p:nvPr>
            <p:ph type="ftr" sz="quarter" idx="11"/>
            <p:custDataLst>
              <p:tags r:id="rId1"/>
            </p:custDataLst>
          </p:nvPr>
        </p:nvSpPr>
        <p:spPr>
          <a:xfrm>
            <a:off x="0" y="0"/>
            <a:ext cx="12192000" cy="0"/>
          </a:xfrm>
        </p:spPr>
        <p:txBody>
          <a:bodyPr/>
          <a:lstStyle/>
          <a:p>
            <a:r>
              <a:rPr lang="en-US"/>
              <a:t>Open</a:t>
            </a:r>
          </a:p>
        </p:txBody>
      </p:sp>
      <p:sp>
        <p:nvSpPr>
          <p:cNvPr id="2" name="TextBox 1">
            <a:extLst>
              <a:ext uri="{FF2B5EF4-FFF2-40B4-BE49-F238E27FC236}">
                <a16:creationId xmlns:a16="http://schemas.microsoft.com/office/drawing/2014/main" id="{29927305-FF84-BC49-9F45-E3DC7A82A242}"/>
              </a:ext>
            </a:extLst>
          </p:cNvPr>
          <p:cNvSpPr txBox="1"/>
          <p:nvPr/>
        </p:nvSpPr>
        <p:spPr>
          <a:xfrm>
            <a:off x="2374900" y="3795022"/>
            <a:ext cx="1021433" cy="307777"/>
          </a:xfrm>
          <a:prstGeom prst="rect">
            <a:avLst/>
          </a:prstGeom>
          <a:noFill/>
        </p:spPr>
        <p:txBody>
          <a:bodyPr wrap="none" rtlCol="0">
            <a:spAutoFit/>
          </a:bodyPr>
          <a:lstStyle/>
          <a:p>
            <a:r>
              <a:rPr lang="en-US" sz="1400" i="1" dirty="0"/>
              <a:t>[</a:t>
            </a:r>
            <a:r>
              <a:rPr lang="en-US" sz="1400" i="1" dirty="0" err="1"/>
              <a:t>Apendiks</a:t>
            </a:r>
            <a:r>
              <a:rPr lang="en-US" sz="1400" i="1"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62"/>
        <p:cNvGrpSpPr/>
        <p:nvPr/>
      </p:nvGrpSpPr>
      <p:grpSpPr>
        <a:xfrm>
          <a:off x="0" y="0"/>
          <a:ext cx="0" cy="0"/>
          <a:chOff x="0" y="0"/>
          <a:chExt cx="0" cy="0"/>
        </a:xfrm>
      </p:grpSpPr>
      <p:sp>
        <p:nvSpPr>
          <p:cNvPr id="464" name="Google Shape;464;ga7a6c850d0_1_18"/>
          <p:cNvSpPr txBox="1">
            <a:spLocks noGrp="1"/>
          </p:cNvSpPr>
          <p:nvPr>
            <p:ph type="title"/>
          </p:nvPr>
        </p:nvSpPr>
        <p:spPr>
          <a:xfrm>
            <a:off x="538425" y="352175"/>
            <a:ext cx="4593600" cy="75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a:solidFill>
                  <a:srgbClr val="00A19C"/>
                </a:solidFill>
                <a:latin typeface="Arial"/>
                <a:ea typeface="Arial"/>
                <a:cs typeface="Arial"/>
                <a:sym typeface="Arial"/>
              </a:rPr>
              <a:t>Appendix</a:t>
            </a:r>
            <a:endParaRPr sz="2400">
              <a:solidFill>
                <a:srgbClr val="00A19C"/>
              </a:solidFill>
              <a:latin typeface="Arial"/>
              <a:ea typeface="Arial"/>
              <a:cs typeface="Arial"/>
              <a:sym typeface="Arial"/>
            </a:endParaRPr>
          </a:p>
        </p:txBody>
      </p:sp>
      <p:sp>
        <p:nvSpPr>
          <p:cNvPr id="466" name="Google Shape;466;ga7a6c850d0_1_18"/>
          <p:cNvSpPr txBox="1">
            <a:spLocks noGrp="1"/>
          </p:cNvSpPr>
          <p:nvPr>
            <p:ph idx="1"/>
          </p:nvPr>
        </p:nvSpPr>
        <p:spPr>
          <a:xfrm>
            <a:off x="466775" y="1427025"/>
            <a:ext cx="9481800" cy="30483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Font typeface="Calibri"/>
              <a:buNone/>
            </a:pPr>
            <a:r>
              <a:rPr lang="en-US" sz="1600" b="1">
                <a:latin typeface="Arial"/>
                <a:ea typeface="Arial"/>
                <a:cs typeface="Arial"/>
                <a:sym typeface="Arial"/>
              </a:rPr>
              <a:t>XXX</a:t>
            </a:r>
            <a:endParaRPr sz="1600"/>
          </a:p>
        </p:txBody>
      </p:sp>
      <p:sp>
        <p:nvSpPr>
          <p:cNvPr id="465" name="Google Shape;465;ga7a6c850d0_1_18"/>
          <p:cNvSpPr/>
          <p:nvPr/>
        </p:nvSpPr>
        <p:spPr>
          <a:xfrm>
            <a:off x="560650" y="924125"/>
            <a:ext cx="9855300" cy="448500"/>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lvl="0" algn="just">
              <a:buClr>
                <a:schemeClr val="dk1"/>
              </a:buClr>
              <a:buSzPts val="1800"/>
            </a:pPr>
            <a:r>
              <a:rPr lang="en-US" sz="1100">
                <a:solidFill>
                  <a:srgbClr val="666666"/>
                </a:solidFill>
              </a:rPr>
              <a:t>Please include any additional supporting information in this section </a:t>
            </a:r>
            <a:r>
              <a:rPr lang="en-US" sz="1100" i="1">
                <a:solidFill>
                  <a:srgbClr val="666666"/>
                </a:solidFill>
              </a:rPr>
              <a:t>[</a:t>
            </a:r>
            <a:r>
              <a:rPr lang="en-US" sz="1100" i="1" err="1">
                <a:solidFill>
                  <a:srgbClr val="666666"/>
                </a:solidFill>
              </a:rPr>
              <a:t>Sila</a:t>
            </a:r>
            <a:r>
              <a:rPr lang="en-US" sz="1100" i="1">
                <a:solidFill>
                  <a:srgbClr val="666666"/>
                </a:solidFill>
              </a:rPr>
              <a:t> </a:t>
            </a:r>
            <a:r>
              <a:rPr lang="en-US" sz="1100" i="1" err="1">
                <a:solidFill>
                  <a:srgbClr val="666666"/>
                </a:solidFill>
              </a:rPr>
              <a:t>sertakan</a:t>
            </a:r>
            <a:r>
              <a:rPr lang="en-US" sz="1100" i="1">
                <a:solidFill>
                  <a:srgbClr val="666666"/>
                </a:solidFill>
              </a:rPr>
              <a:t> </a:t>
            </a:r>
            <a:r>
              <a:rPr lang="en-US" sz="1100" i="1" err="1">
                <a:solidFill>
                  <a:srgbClr val="666666"/>
                </a:solidFill>
              </a:rPr>
              <a:t>sebarang</a:t>
            </a:r>
            <a:r>
              <a:rPr lang="en-US" sz="1100" i="1">
                <a:solidFill>
                  <a:srgbClr val="666666"/>
                </a:solidFill>
              </a:rPr>
              <a:t> </a:t>
            </a:r>
            <a:r>
              <a:rPr lang="en-US" sz="1100" i="1" err="1">
                <a:solidFill>
                  <a:srgbClr val="666666"/>
                </a:solidFill>
              </a:rPr>
              <a:t>maklumat</a:t>
            </a:r>
            <a:r>
              <a:rPr lang="en-US" sz="1100" i="1">
                <a:solidFill>
                  <a:srgbClr val="666666"/>
                </a:solidFill>
              </a:rPr>
              <a:t> </a:t>
            </a:r>
            <a:r>
              <a:rPr lang="en-US" sz="1100" i="1" err="1">
                <a:solidFill>
                  <a:srgbClr val="666666"/>
                </a:solidFill>
              </a:rPr>
              <a:t>sokongan</a:t>
            </a:r>
            <a:r>
              <a:rPr lang="en-US" sz="1100" i="1">
                <a:solidFill>
                  <a:srgbClr val="666666"/>
                </a:solidFill>
              </a:rPr>
              <a:t> </a:t>
            </a:r>
            <a:r>
              <a:rPr lang="en-US" sz="1100" i="1" err="1">
                <a:solidFill>
                  <a:srgbClr val="666666"/>
                </a:solidFill>
              </a:rPr>
              <a:t>tambahan</a:t>
            </a:r>
            <a:r>
              <a:rPr lang="en-US" sz="1100" i="1">
                <a:solidFill>
                  <a:srgbClr val="666666"/>
                </a:solidFill>
              </a:rPr>
              <a:t> </a:t>
            </a:r>
            <a:r>
              <a:rPr lang="en-US" sz="1100" i="1" err="1">
                <a:solidFill>
                  <a:srgbClr val="666666"/>
                </a:solidFill>
              </a:rPr>
              <a:t>dalam</a:t>
            </a:r>
            <a:r>
              <a:rPr lang="en-US" sz="1100" i="1">
                <a:solidFill>
                  <a:srgbClr val="666666"/>
                </a:solidFill>
              </a:rPr>
              <a:t> </a:t>
            </a:r>
            <a:r>
              <a:rPr lang="en-US" sz="1100" i="1" err="1">
                <a:solidFill>
                  <a:srgbClr val="666666"/>
                </a:solidFill>
              </a:rPr>
              <a:t>bahagian</a:t>
            </a:r>
            <a:r>
              <a:rPr lang="en-US" sz="1100" i="1">
                <a:solidFill>
                  <a:srgbClr val="666666"/>
                </a:solidFill>
              </a:rPr>
              <a:t> </a:t>
            </a:r>
            <a:r>
              <a:rPr lang="en-US" sz="1100" i="1" err="1">
                <a:solidFill>
                  <a:srgbClr val="666666"/>
                </a:solidFill>
              </a:rPr>
              <a:t>ini</a:t>
            </a:r>
            <a:r>
              <a:rPr lang="en-US" sz="1100" i="1">
                <a:solidFill>
                  <a:srgbClr val="666666"/>
                </a:solidFill>
              </a:rPr>
              <a:t>]</a:t>
            </a:r>
            <a:endParaRPr sz="1100" b="0" i="0" u="none" strike="noStrike" cap="none">
              <a:solidFill>
                <a:srgbClr val="666666"/>
              </a:solidFill>
              <a:latin typeface="Calibri"/>
              <a:ea typeface="Calibri"/>
              <a:cs typeface="Calibri"/>
              <a:sym typeface="Calibri"/>
            </a:endParaRPr>
          </a:p>
        </p:txBody>
      </p:sp>
      <p:sp>
        <p:nvSpPr>
          <p:cNvPr id="7" name="Footer Placeholder 6">
            <a:extLst>
              <a:ext uri="{FF2B5EF4-FFF2-40B4-BE49-F238E27FC236}">
                <a16:creationId xmlns:a16="http://schemas.microsoft.com/office/drawing/2014/main" id="{5DEEB9C2-E2B8-4ABA-B5F1-08B9588BEFDD}"/>
              </a:ext>
            </a:extLst>
          </p:cNvPr>
          <p:cNvSpPr>
            <a:spLocks noGrp="1"/>
          </p:cNvSpPr>
          <p:nvPr>
            <p:ph type="ftr" sz="quarter" idx="11"/>
            <p:custDataLst>
              <p:tags r:id="rId1"/>
            </p:custDataLst>
          </p:nvPr>
        </p:nvSpPr>
        <p:spPr>
          <a:xfrm>
            <a:off x="0" y="0"/>
            <a:ext cx="12192000" cy="0"/>
          </a:xfrm>
        </p:spPr>
        <p:txBody>
          <a:bodyPr/>
          <a:lstStyle/>
          <a:p>
            <a:r>
              <a:rPr lang="en-US"/>
              <a:t>Open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1845-9A28-4D55-ADA8-4218951B9BCF}"/>
              </a:ext>
            </a:extLst>
          </p:cNvPr>
          <p:cNvSpPr>
            <a:spLocks noGrp="1"/>
          </p:cNvSpPr>
          <p:nvPr>
            <p:ph type="ctrTitle"/>
          </p:nvPr>
        </p:nvSpPr>
        <p:spPr/>
        <p:txBody>
          <a:bodyPr/>
          <a:lstStyle/>
          <a:p>
            <a:endParaRPr lang="en-US"/>
          </a:p>
        </p:txBody>
      </p:sp>
      <p:sp>
        <p:nvSpPr>
          <p:cNvPr id="3" name="BJPseudoFooter">
            <a:extLst>
              <a:ext uri="{FF2B5EF4-FFF2-40B4-BE49-F238E27FC236}">
                <a16:creationId xmlns:a16="http://schemas.microsoft.com/office/drawing/2014/main" id="{BD39B082-D5FF-420F-831F-F248EA3BC025}"/>
              </a:ext>
            </a:extLst>
          </p:cNvPr>
          <p:cNvSpPr txBox="1"/>
          <p:nvPr>
            <p:custDataLst>
              <p:tags r:id="rId1"/>
            </p:custDataLst>
          </p:nvPr>
        </p:nvSpPr>
        <p:spPr>
          <a:xfrm>
            <a:off x="127000" y="6660634"/>
            <a:ext cx="11938000" cy="184666"/>
          </a:xfrm>
          <a:prstGeom prst="rect">
            <a:avLst/>
          </a:prstGeom>
          <a:noFill/>
        </p:spPr>
        <p:txBody>
          <a:bodyPr vert="horz" rtlCol="0">
            <a:spAutoFit/>
          </a:bodyPr>
          <a:lstStyle/>
          <a:p>
            <a:r>
              <a:rPr lang="en-US" sz="600">
                <a:solidFill>
                  <a:srgbClr val="000000"/>
                </a:solidFill>
                <a:latin typeface="Verdana" panose="020B0604030504040204" pitchFamily="34" charset="0"/>
              </a:rPr>
              <a:t>Open</a:t>
            </a:r>
          </a:p>
        </p:txBody>
      </p:sp>
    </p:spTree>
    <p:extLst>
      <p:ext uri="{BB962C8B-B14F-4D97-AF65-F5344CB8AC3E}">
        <p14:creationId xmlns:p14="http://schemas.microsoft.com/office/powerpoint/2010/main" val="26494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87"/>
        <p:cNvGrpSpPr/>
        <p:nvPr/>
      </p:nvGrpSpPr>
      <p:grpSpPr>
        <a:xfrm>
          <a:off x="0" y="0"/>
          <a:ext cx="0" cy="0"/>
          <a:chOff x="0" y="0"/>
          <a:chExt cx="0" cy="0"/>
        </a:xfrm>
      </p:grpSpPr>
      <p:sp>
        <p:nvSpPr>
          <p:cNvPr id="188" name="Google Shape;188;ga7a6c850d0_1_0"/>
          <p:cNvSpPr txBox="1">
            <a:spLocks noGrp="1"/>
          </p:cNvSpPr>
          <p:nvPr>
            <p:ph type="title"/>
          </p:nvPr>
        </p:nvSpPr>
        <p:spPr>
          <a:xfrm>
            <a:off x="348343" y="1988892"/>
            <a:ext cx="7543800" cy="1908194"/>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None/>
            </a:pPr>
            <a:r>
              <a:rPr lang="en-US" sz="4800" dirty="0">
                <a:solidFill>
                  <a:srgbClr val="000000"/>
                </a:solidFill>
                <a:latin typeface="Arial"/>
                <a:ea typeface="Arial"/>
                <a:cs typeface="Arial"/>
                <a:sym typeface="Arial"/>
              </a:rPr>
              <a:t>1.0	 Overview</a:t>
            </a:r>
            <a:endParaRPr sz="1400" b="0" i="1" dirty="0">
              <a:solidFill>
                <a:srgbClr val="000000"/>
              </a:solidFill>
              <a:latin typeface="Arial"/>
              <a:ea typeface="Arial"/>
              <a:cs typeface="Arial"/>
              <a:sym typeface="Arial"/>
            </a:endParaRPr>
          </a:p>
        </p:txBody>
      </p:sp>
      <p:sp>
        <p:nvSpPr>
          <p:cNvPr id="7" name="Footer Placeholder 6">
            <a:extLst>
              <a:ext uri="{FF2B5EF4-FFF2-40B4-BE49-F238E27FC236}">
                <a16:creationId xmlns:a16="http://schemas.microsoft.com/office/drawing/2014/main" id="{CA9E66F2-149A-45DD-86E2-CBADEC5BBDC2}"/>
              </a:ext>
            </a:extLst>
          </p:cNvPr>
          <p:cNvSpPr>
            <a:spLocks noGrp="1"/>
          </p:cNvSpPr>
          <p:nvPr>
            <p:ph type="ftr" sz="quarter" idx="11"/>
            <p:custDataLst>
              <p:tags r:id="rId1"/>
            </p:custDataLst>
          </p:nvPr>
        </p:nvSpPr>
        <p:spPr>
          <a:xfrm>
            <a:off x="0" y="0"/>
            <a:ext cx="12192000" cy="0"/>
          </a:xfrm>
        </p:spPr>
        <p:txBody>
          <a:bodyPr/>
          <a:lstStyle/>
          <a:p>
            <a:r>
              <a:rPr lang="en-US"/>
              <a:t>Open</a:t>
            </a:r>
          </a:p>
        </p:txBody>
      </p:sp>
      <p:sp>
        <p:nvSpPr>
          <p:cNvPr id="2" name="TextBox 1">
            <a:extLst>
              <a:ext uri="{FF2B5EF4-FFF2-40B4-BE49-F238E27FC236}">
                <a16:creationId xmlns:a16="http://schemas.microsoft.com/office/drawing/2014/main" id="{98666C44-F5A6-6C47-9043-FB6D7218420F}"/>
              </a:ext>
            </a:extLst>
          </p:cNvPr>
          <p:cNvSpPr txBox="1"/>
          <p:nvPr/>
        </p:nvSpPr>
        <p:spPr>
          <a:xfrm>
            <a:off x="1498517" y="3259723"/>
            <a:ext cx="2476960" cy="338554"/>
          </a:xfrm>
          <a:prstGeom prst="rect">
            <a:avLst/>
          </a:prstGeom>
          <a:noFill/>
        </p:spPr>
        <p:txBody>
          <a:bodyPr wrap="none" rtlCol="0">
            <a:spAutoFit/>
          </a:bodyPr>
          <a:lstStyle/>
          <a:p>
            <a:r>
              <a:rPr lang="en-US" sz="1600" i="1" dirty="0">
                <a:solidFill>
                  <a:srgbClr val="000000"/>
                </a:solidFill>
                <a:ea typeface="Arial"/>
                <a:cs typeface="Arial"/>
                <a:sym typeface="Arial"/>
              </a:rPr>
              <a:t>[Gambaran </a:t>
            </a:r>
            <a:r>
              <a:rPr lang="en-US" sz="1600" i="1" dirty="0" err="1">
                <a:solidFill>
                  <a:srgbClr val="000000"/>
                </a:solidFill>
                <a:ea typeface="Arial"/>
                <a:cs typeface="Arial"/>
                <a:sym typeface="Arial"/>
              </a:rPr>
              <a:t>Kesuluruhan</a:t>
            </a:r>
            <a:r>
              <a:rPr lang="en-US" sz="1600" i="1" dirty="0">
                <a:solidFill>
                  <a:srgbClr val="000000"/>
                </a:solidFill>
                <a:ea typeface="Arial"/>
                <a:cs typeface="Arial"/>
                <a:sym typeface="Arial"/>
              </a:rPr>
              <a:t>]</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a5bb85490b_0_268"/>
          <p:cNvSpPr/>
          <p:nvPr/>
        </p:nvSpPr>
        <p:spPr>
          <a:xfrm>
            <a:off x="0" y="329833"/>
            <a:ext cx="6522300" cy="6712800"/>
          </a:xfrm>
          <a:prstGeom prst="rect">
            <a:avLst/>
          </a:prstGeom>
          <a:solidFill>
            <a:srgbClr val="20419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 name="Google Shape;199;ga5bb85490b_0_268"/>
          <p:cNvSpPr txBox="1"/>
          <p:nvPr/>
        </p:nvSpPr>
        <p:spPr>
          <a:xfrm>
            <a:off x="6711675" y="965326"/>
            <a:ext cx="2477100" cy="73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900" b="1" i="1">
                <a:solidFill>
                  <a:srgbClr val="00A19C"/>
                </a:solidFill>
              </a:rPr>
              <a:t>Request</a:t>
            </a:r>
            <a:endParaRPr sz="2900" i="1">
              <a:solidFill>
                <a:srgbClr val="00A19C"/>
              </a:solidFill>
            </a:endParaRPr>
          </a:p>
        </p:txBody>
      </p:sp>
      <p:sp>
        <p:nvSpPr>
          <p:cNvPr id="200" name="Google Shape;200;ga5bb85490b_0_268"/>
          <p:cNvSpPr txBox="1"/>
          <p:nvPr/>
        </p:nvSpPr>
        <p:spPr>
          <a:xfrm>
            <a:off x="600825" y="2565076"/>
            <a:ext cx="5301600" cy="303790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err="1">
                <a:solidFill>
                  <a:srgbClr val="FFFFFF"/>
                </a:solidFill>
              </a:rPr>
              <a:t>Programme</a:t>
            </a:r>
            <a:r>
              <a:rPr lang="en-US" sz="1800" b="1" dirty="0">
                <a:solidFill>
                  <a:srgbClr val="FFFFFF"/>
                </a:solidFill>
              </a:rPr>
              <a:t> Objectives:</a:t>
            </a:r>
          </a:p>
          <a:p>
            <a:pPr marL="0" lvl="0" indent="0" algn="l" rtl="0">
              <a:spcBef>
                <a:spcPts val="0"/>
              </a:spcBef>
              <a:spcAft>
                <a:spcPts val="0"/>
              </a:spcAft>
              <a:buNone/>
            </a:pPr>
            <a:endParaRPr lang="en-US" b="1" dirty="0">
              <a:solidFill>
                <a:srgbClr val="FFFFFF"/>
              </a:solidFill>
            </a:endParaRPr>
          </a:p>
          <a:p>
            <a:pPr marL="0" lvl="0" indent="0" algn="l" rtl="0">
              <a:spcBef>
                <a:spcPts val="0"/>
              </a:spcBef>
              <a:spcAft>
                <a:spcPts val="0"/>
              </a:spcAft>
              <a:buNone/>
            </a:pPr>
            <a:endParaRPr sz="1800" b="1" dirty="0">
              <a:solidFill>
                <a:srgbClr val="FFFFFF"/>
              </a:solidFill>
            </a:endParaRPr>
          </a:p>
          <a:p>
            <a:pPr marL="0" lvl="0" indent="0" algn="just" rtl="0">
              <a:spcBef>
                <a:spcPts val="0"/>
              </a:spcBef>
              <a:spcAft>
                <a:spcPts val="0"/>
              </a:spcAft>
              <a:buNone/>
            </a:pPr>
            <a:endParaRPr sz="1100" dirty="0">
              <a:solidFill>
                <a:srgbClr val="BEFEF5"/>
              </a:solidFill>
            </a:endParaRPr>
          </a:p>
          <a:p>
            <a:pPr marL="0" lvl="0" indent="0" algn="just" rtl="0">
              <a:spcBef>
                <a:spcPts val="1000"/>
              </a:spcBef>
              <a:spcAft>
                <a:spcPts val="0"/>
              </a:spcAft>
              <a:buNone/>
            </a:pPr>
            <a:endParaRPr sz="1100" dirty="0">
              <a:solidFill>
                <a:srgbClr val="FFFFFF"/>
              </a:solidFill>
            </a:endParaRPr>
          </a:p>
          <a:p>
            <a:pPr marL="0" lvl="0" indent="0" algn="l" rtl="0">
              <a:spcBef>
                <a:spcPts val="1000"/>
              </a:spcBef>
              <a:spcAft>
                <a:spcPts val="0"/>
              </a:spcAft>
              <a:buNone/>
            </a:pPr>
            <a:r>
              <a:rPr lang="en-US" sz="1500" dirty="0">
                <a:solidFill>
                  <a:srgbClr val="FFFFFF"/>
                </a:solidFill>
              </a:rPr>
              <a:t>01  </a:t>
            </a:r>
            <a:r>
              <a:rPr lang="en-US" sz="1500" b="1" dirty="0">
                <a:solidFill>
                  <a:schemeClr val="lt1"/>
                </a:solidFill>
              </a:rPr>
              <a:t>…….</a:t>
            </a:r>
            <a:endParaRPr sz="1500" b="1" dirty="0">
              <a:solidFill>
                <a:srgbClr val="FFFFFF"/>
              </a:solidFill>
            </a:endParaRPr>
          </a:p>
          <a:p>
            <a:pPr marL="0" lvl="0" indent="0" algn="l" rtl="0">
              <a:spcBef>
                <a:spcPts val="1300"/>
              </a:spcBef>
              <a:spcAft>
                <a:spcPts val="0"/>
              </a:spcAft>
              <a:buNone/>
            </a:pPr>
            <a:r>
              <a:rPr lang="en-US" sz="1500" dirty="0">
                <a:solidFill>
                  <a:srgbClr val="FFFFFF"/>
                </a:solidFill>
              </a:rPr>
              <a:t>02  </a:t>
            </a:r>
            <a:r>
              <a:rPr lang="en-US" sz="1500" b="1" dirty="0">
                <a:solidFill>
                  <a:schemeClr val="lt1"/>
                </a:solidFill>
              </a:rPr>
              <a:t>……. </a:t>
            </a:r>
            <a:endParaRPr sz="1500" b="1" dirty="0">
              <a:solidFill>
                <a:srgbClr val="FFFFFF"/>
              </a:solidFill>
            </a:endParaRPr>
          </a:p>
          <a:p>
            <a:pPr marL="0" lvl="0" indent="0" algn="l" rtl="0">
              <a:spcBef>
                <a:spcPts val="1300"/>
              </a:spcBef>
              <a:spcAft>
                <a:spcPts val="1300"/>
              </a:spcAft>
              <a:buNone/>
            </a:pPr>
            <a:endParaRPr sz="1500" b="1" dirty="0">
              <a:solidFill>
                <a:srgbClr val="FFFFFF"/>
              </a:solidFill>
            </a:endParaRPr>
          </a:p>
        </p:txBody>
      </p:sp>
      <p:sp>
        <p:nvSpPr>
          <p:cNvPr id="201" name="Google Shape;201;ga5bb85490b_0_268"/>
          <p:cNvSpPr txBox="1"/>
          <p:nvPr/>
        </p:nvSpPr>
        <p:spPr>
          <a:xfrm>
            <a:off x="636850" y="775455"/>
            <a:ext cx="5765250" cy="73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900" b="1" dirty="0" err="1">
                <a:solidFill>
                  <a:srgbClr val="FFFFFF"/>
                </a:solidFill>
              </a:rPr>
              <a:t>Programme</a:t>
            </a:r>
            <a:r>
              <a:rPr lang="en-US" sz="2900" b="1" dirty="0">
                <a:solidFill>
                  <a:srgbClr val="FFFFFF"/>
                </a:solidFill>
              </a:rPr>
              <a:t> Overview</a:t>
            </a:r>
            <a:endParaRPr sz="1200" b="1" dirty="0">
              <a:solidFill>
                <a:srgbClr val="FFFFFF"/>
              </a:solidFill>
            </a:endParaRPr>
          </a:p>
        </p:txBody>
      </p:sp>
      <p:sp>
        <p:nvSpPr>
          <p:cNvPr id="202" name="Google Shape;202;ga5bb85490b_0_268"/>
          <p:cNvSpPr txBox="1"/>
          <p:nvPr/>
        </p:nvSpPr>
        <p:spPr>
          <a:xfrm>
            <a:off x="6674286" y="629673"/>
            <a:ext cx="4804800" cy="3400347"/>
          </a:xfrm>
          <a:prstGeom prst="rect">
            <a:avLst/>
          </a:prstGeom>
          <a:noFill/>
          <a:ln>
            <a:noFill/>
          </a:ln>
        </p:spPr>
        <p:txBody>
          <a:bodyPr spcFirstLastPara="1" wrap="square" lIns="91425" tIns="91425" rIns="91425" bIns="91425" anchor="ctr" anchorCtr="0">
            <a:noAutofit/>
          </a:bodyPr>
          <a:lstStyle/>
          <a:p>
            <a:pPr lvl="0" algn="just">
              <a:lnSpc>
                <a:spcPct val="90000"/>
              </a:lnSpc>
              <a:spcAft>
                <a:spcPts val="1000"/>
              </a:spcAft>
              <a:buClr>
                <a:schemeClr val="dk1"/>
              </a:buClr>
            </a:pPr>
            <a:r>
              <a:rPr lang="en-US" sz="1600" dirty="0">
                <a:solidFill>
                  <a:srgbClr val="00A19C"/>
                </a:solidFill>
              </a:rPr>
              <a:t>To seek Yayasan PETRONAS’ approval for a programme funding on behalf of [insert name of organisation] for: </a:t>
            </a:r>
            <a:r>
              <a:rPr lang="en-US" sz="1400" i="1" dirty="0"/>
              <a:t>[</a:t>
            </a:r>
            <a:r>
              <a:rPr lang="en-US" sz="1400" i="1" dirty="0" err="1"/>
              <a:t>Untuk</a:t>
            </a:r>
            <a:r>
              <a:rPr lang="en-US" sz="1400" i="1" dirty="0"/>
              <a:t> </a:t>
            </a:r>
            <a:r>
              <a:rPr lang="en-US" sz="1400" i="1" dirty="0" err="1"/>
              <a:t>mendapatkan</a:t>
            </a:r>
            <a:r>
              <a:rPr lang="en-US" sz="1400" i="1" dirty="0"/>
              <a:t> </a:t>
            </a:r>
            <a:r>
              <a:rPr lang="en-US" sz="1400" i="1" dirty="0" err="1"/>
              <a:t>kelulusan</a:t>
            </a:r>
            <a:r>
              <a:rPr lang="en-US" sz="1400" i="1" dirty="0"/>
              <a:t> Yayasan PETRONAS </a:t>
            </a:r>
            <a:r>
              <a:rPr lang="en-US" sz="1400" i="1" dirty="0" err="1"/>
              <a:t>untuk</a:t>
            </a:r>
            <a:r>
              <a:rPr lang="en-US" sz="1400" i="1" dirty="0"/>
              <a:t> program/</a:t>
            </a:r>
            <a:r>
              <a:rPr lang="en-US" sz="1400" i="1" dirty="0" err="1"/>
              <a:t>geran</a:t>
            </a:r>
            <a:r>
              <a:rPr lang="en-US" sz="1400" i="1" dirty="0"/>
              <a:t> </a:t>
            </a:r>
            <a:r>
              <a:rPr lang="en-US" sz="1400" i="1" dirty="0" err="1"/>
              <a:t>pembiayaan</a:t>
            </a:r>
            <a:r>
              <a:rPr lang="en-US" sz="1400" i="1" dirty="0"/>
              <a:t> </a:t>
            </a:r>
            <a:r>
              <a:rPr lang="en-US" sz="1400" i="1" dirty="0" err="1"/>
              <a:t>bagi</a:t>
            </a:r>
            <a:r>
              <a:rPr lang="en-US" sz="1400" i="1" dirty="0"/>
              <a:t> </a:t>
            </a:r>
            <a:r>
              <a:rPr lang="en-US" sz="1400" i="1" dirty="0" err="1"/>
              <a:t>pihak</a:t>
            </a:r>
            <a:r>
              <a:rPr lang="en-US" sz="1400" i="1" dirty="0"/>
              <a:t> (</a:t>
            </a:r>
            <a:r>
              <a:rPr lang="en-US" sz="1400" i="1" dirty="0" err="1"/>
              <a:t>masukkan</a:t>
            </a:r>
            <a:r>
              <a:rPr lang="en-US" sz="1400" i="1" dirty="0"/>
              <a:t> </a:t>
            </a:r>
            <a:r>
              <a:rPr lang="en-US" sz="1400" i="1" dirty="0" err="1"/>
              <a:t>nama</a:t>
            </a:r>
            <a:r>
              <a:rPr lang="en-US" sz="1400" i="1" dirty="0"/>
              <a:t> </a:t>
            </a:r>
            <a:r>
              <a:rPr lang="en-US" sz="1400" i="1" dirty="0" err="1"/>
              <a:t>organisasi</a:t>
            </a:r>
            <a:r>
              <a:rPr lang="en-US" sz="1400" i="1" dirty="0"/>
              <a:t>)]</a:t>
            </a:r>
            <a:endParaRPr sz="1600" i="1" dirty="0"/>
          </a:p>
        </p:txBody>
      </p:sp>
      <p:sp>
        <p:nvSpPr>
          <p:cNvPr id="203" name="Google Shape;203;ga5bb85490b_0_268"/>
          <p:cNvSpPr/>
          <p:nvPr/>
        </p:nvSpPr>
        <p:spPr>
          <a:xfrm rot="-5400000">
            <a:off x="7639125" y="1892002"/>
            <a:ext cx="3099300" cy="5573350"/>
          </a:xfrm>
          <a:prstGeom prst="flowChartOffpageConnector">
            <a:avLst/>
          </a:prstGeom>
          <a:solidFill>
            <a:srgbClr val="00A19C"/>
          </a:solidFill>
          <a:ln>
            <a:noFill/>
          </a:ln>
          <a:effectLst>
            <a:outerShdw blurRad="1714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 name="Google Shape;204;ga5bb85490b_0_268"/>
          <p:cNvSpPr txBox="1"/>
          <p:nvPr/>
        </p:nvSpPr>
        <p:spPr>
          <a:xfrm>
            <a:off x="6674286" y="3129027"/>
            <a:ext cx="4729438" cy="229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500" dirty="0">
                <a:solidFill>
                  <a:srgbClr val="F3F3F3"/>
                </a:solidFill>
              </a:rPr>
              <a:t>01   </a:t>
            </a:r>
            <a:r>
              <a:rPr lang="en-US" sz="1500" b="1" dirty="0">
                <a:solidFill>
                  <a:srgbClr val="F3F3F3"/>
                </a:solidFill>
              </a:rPr>
              <a:t>Name of Programme </a:t>
            </a:r>
            <a:r>
              <a:rPr lang="en-US" sz="1400" i="1" dirty="0">
                <a:solidFill>
                  <a:srgbClr val="F3F3F3"/>
                </a:solidFill>
              </a:rPr>
              <a:t>[Nama Program]</a:t>
            </a:r>
            <a:endParaRPr sz="1400" i="1" dirty="0">
              <a:solidFill>
                <a:srgbClr val="F3F3F3"/>
              </a:solidFill>
            </a:endParaRPr>
          </a:p>
          <a:p>
            <a:pPr marL="0" lvl="0" indent="0" algn="l" rtl="0">
              <a:spcBef>
                <a:spcPts val="1300"/>
              </a:spcBef>
              <a:spcAft>
                <a:spcPts val="0"/>
              </a:spcAft>
              <a:buNone/>
            </a:pPr>
            <a:r>
              <a:rPr lang="en-US" sz="1500" dirty="0">
                <a:solidFill>
                  <a:srgbClr val="F3F3F3"/>
                </a:solidFill>
              </a:rPr>
              <a:t>02   </a:t>
            </a:r>
            <a:r>
              <a:rPr lang="en-US" sz="1500" b="1" dirty="0">
                <a:solidFill>
                  <a:srgbClr val="F3F3F3"/>
                </a:solidFill>
              </a:rPr>
              <a:t>Programme Duration: X Year(s) </a:t>
            </a:r>
            <a:r>
              <a:rPr lang="en-US" sz="1400" i="1" dirty="0">
                <a:solidFill>
                  <a:srgbClr val="F3F3F3"/>
                </a:solidFill>
              </a:rPr>
              <a:t>[</a:t>
            </a:r>
            <a:r>
              <a:rPr lang="en-US" sz="1400" i="1" dirty="0" err="1">
                <a:solidFill>
                  <a:srgbClr val="F3F3F3"/>
                </a:solidFill>
              </a:rPr>
              <a:t>Tempoh</a:t>
            </a:r>
            <a:r>
              <a:rPr lang="en-US" sz="1400" i="1" dirty="0">
                <a:solidFill>
                  <a:srgbClr val="F3F3F3"/>
                </a:solidFill>
              </a:rPr>
              <a:t> Program / </a:t>
            </a:r>
            <a:r>
              <a:rPr lang="en-US" sz="1400" i="1" dirty="0" err="1">
                <a:solidFill>
                  <a:srgbClr val="F3F3F3"/>
                </a:solidFill>
              </a:rPr>
              <a:t>Geran</a:t>
            </a:r>
            <a:r>
              <a:rPr lang="en-US" sz="1400" i="1" dirty="0">
                <a:solidFill>
                  <a:srgbClr val="F3F3F3"/>
                </a:solidFill>
              </a:rPr>
              <a:t>]</a:t>
            </a:r>
            <a:endParaRPr sz="1400" i="1" dirty="0">
              <a:solidFill>
                <a:srgbClr val="F3F3F3"/>
              </a:solidFill>
            </a:endParaRPr>
          </a:p>
          <a:p>
            <a:pPr marL="0" lvl="0" indent="0" algn="l" rtl="0">
              <a:spcBef>
                <a:spcPts val="1300"/>
              </a:spcBef>
              <a:spcAft>
                <a:spcPts val="1300"/>
              </a:spcAft>
              <a:buClr>
                <a:schemeClr val="dk1"/>
              </a:buClr>
              <a:buSzPts val="1100"/>
              <a:buFont typeface="Arial"/>
              <a:buNone/>
            </a:pPr>
            <a:r>
              <a:rPr lang="en-US" sz="1500" dirty="0">
                <a:solidFill>
                  <a:srgbClr val="F3F3F3"/>
                </a:solidFill>
              </a:rPr>
              <a:t>03   </a:t>
            </a:r>
            <a:r>
              <a:rPr lang="en-US" sz="1500" b="1" dirty="0">
                <a:solidFill>
                  <a:srgbClr val="F3F3F3"/>
                </a:solidFill>
              </a:rPr>
              <a:t>Budget Requirement </a:t>
            </a:r>
            <a:r>
              <a:rPr lang="en-US" sz="1400" i="1" dirty="0">
                <a:solidFill>
                  <a:srgbClr val="F3F3F3"/>
                </a:solidFill>
              </a:rPr>
              <a:t>[</a:t>
            </a:r>
            <a:r>
              <a:rPr lang="en-US" sz="1400" i="1" dirty="0" err="1">
                <a:solidFill>
                  <a:srgbClr val="F3F3F3"/>
                </a:solidFill>
              </a:rPr>
              <a:t>keperluan</a:t>
            </a:r>
            <a:r>
              <a:rPr lang="en-US" sz="1400" i="1" dirty="0">
                <a:solidFill>
                  <a:srgbClr val="F3F3F3"/>
                </a:solidFill>
              </a:rPr>
              <a:t> </a:t>
            </a:r>
            <a:r>
              <a:rPr lang="en-US" sz="1400" i="1" dirty="0" err="1">
                <a:solidFill>
                  <a:srgbClr val="F3F3F3"/>
                </a:solidFill>
              </a:rPr>
              <a:t>bajet</a:t>
            </a:r>
            <a:r>
              <a:rPr lang="en-US" sz="1500" dirty="0">
                <a:solidFill>
                  <a:srgbClr val="F3F3F3"/>
                </a:solidFill>
              </a:rPr>
              <a:t>]: </a:t>
            </a:r>
            <a:r>
              <a:rPr lang="en-US" sz="1500" b="1" dirty="0">
                <a:solidFill>
                  <a:srgbClr val="F3F3F3"/>
                </a:solidFill>
              </a:rPr>
              <a:t>RM 000,000.00</a:t>
            </a:r>
            <a:endParaRPr sz="1500" b="1" dirty="0">
              <a:solidFill>
                <a:srgbClr val="F3F3F3"/>
              </a:solidFill>
            </a:endParaRPr>
          </a:p>
        </p:txBody>
      </p:sp>
      <p:sp>
        <p:nvSpPr>
          <p:cNvPr id="206" name="Google Shape;206;ga5bb85490b_0_268"/>
          <p:cNvSpPr/>
          <p:nvPr/>
        </p:nvSpPr>
        <p:spPr>
          <a:xfrm>
            <a:off x="636850" y="1588262"/>
            <a:ext cx="5060700" cy="448500"/>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800"/>
              <a:buFont typeface="Calibri"/>
              <a:buNone/>
            </a:pPr>
            <a:r>
              <a:rPr lang="en-US" sz="1100" dirty="0">
                <a:solidFill>
                  <a:schemeClr val="bg2"/>
                </a:solidFill>
              </a:rPr>
              <a:t>Describe the proposed project in one short sentence (not more than 30 words). </a:t>
            </a:r>
            <a:r>
              <a:rPr lang="en-US" sz="1100" i="1" dirty="0">
                <a:solidFill>
                  <a:schemeClr val="bg2"/>
                </a:solidFill>
              </a:rPr>
              <a:t>[</a:t>
            </a:r>
            <a:r>
              <a:rPr lang="en-US" sz="1100" i="1" dirty="0" err="1">
                <a:solidFill>
                  <a:schemeClr val="bg2"/>
                </a:solidFill>
              </a:rPr>
              <a:t>Sila</a:t>
            </a:r>
            <a:r>
              <a:rPr lang="en-US" sz="1100" i="1" dirty="0">
                <a:solidFill>
                  <a:schemeClr val="bg2"/>
                </a:solidFill>
              </a:rPr>
              <a:t> </a:t>
            </a:r>
            <a:r>
              <a:rPr lang="en-US" sz="1100" i="1" dirty="0" err="1">
                <a:solidFill>
                  <a:schemeClr val="bg2"/>
                </a:solidFill>
              </a:rPr>
              <a:t>terangkan</a:t>
            </a:r>
            <a:r>
              <a:rPr lang="en-US" sz="1100" i="1" dirty="0">
                <a:solidFill>
                  <a:schemeClr val="bg2"/>
                </a:solidFill>
              </a:rPr>
              <a:t> </a:t>
            </a:r>
            <a:r>
              <a:rPr lang="en-US" sz="1100" i="1" dirty="0" err="1">
                <a:solidFill>
                  <a:schemeClr val="bg2"/>
                </a:solidFill>
              </a:rPr>
              <a:t>projek</a:t>
            </a:r>
            <a:r>
              <a:rPr lang="en-US" sz="1100" i="1" dirty="0">
                <a:solidFill>
                  <a:schemeClr val="bg2"/>
                </a:solidFill>
              </a:rPr>
              <a:t> </a:t>
            </a:r>
            <a:r>
              <a:rPr lang="en-US" sz="1100" i="1" dirty="0" err="1">
                <a:solidFill>
                  <a:schemeClr val="bg2"/>
                </a:solidFill>
              </a:rPr>
              <a:t>yg</a:t>
            </a:r>
            <a:r>
              <a:rPr lang="en-US" sz="1100" i="1" dirty="0">
                <a:solidFill>
                  <a:schemeClr val="bg2"/>
                </a:solidFill>
              </a:rPr>
              <a:t> </a:t>
            </a:r>
            <a:r>
              <a:rPr lang="en-US" sz="1100" i="1" dirty="0" err="1">
                <a:solidFill>
                  <a:schemeClr val="bg2"/>
                </a:solidFill>
              </a:rPr>
              <a:t>dicadangkan</a:t>
            </a:r>
            <a:r>
              <a:rPr lang="en-US" sz="1100" i="1" dirty="0">
                <a:solidFill>
                  <a:schemeClr val="bg2"/>
                </a:solidFill>
              </a:rPr>
              <a:t> </a:t>
            </a:r>
            <a:r>
              <a:rPr lang="en-US" sz="1100" i="1" dirty="0" err="1">
                <a:solidFill>
                  <a:schemeClr val="bg2"/>
                </a:solidFill>
              </a:rPr>
              <a:t>secara</a:t>
            </a:r>
            <a:r>
              <a:rPr lang="en-US" sz="1100" i="1" dirty="0">
                <a:solidFill>
                  <a:schemeClr val="bg2"/>
                </a:solidFill>
              </a:rPr>
              <a:t> </a:t>
            </a:r>
            <a:r>
              <a:rPr lang="en-US" sz="1100" i="1" dirty="0" err="1">
                <a:solidFill>
                  <a:schemeClr val="bg2"/>
                </a:solidFill>
              </a:rPr>
              <a:t>ringkat</a:t>
            </a:r>
            <a:r>
              <a:rPr lang="en-US" sz="1100" i="1" dirty="0">
                <a:solidFill>
                  <a:schemeClr val="bg2"/>
                </a:solidFill>
              </a:rPr>
              <a:t> (</a:t>
            </a:r>
            <a:r>
              <a:rPr lang="en-US" sz="1100" i="1" dirty="0" err="1">
                <a:solidFill>
                  <a:schemeClr val="bg2"/>
                </a:solidFill>
              </a:rPr>
              <a:t>tidak</a:t>
            </a:r>
            <a:r>
              <a:rPr lang="en-US" sz="1100" i="1" dirty="0">
                <a:solidFill>
                  <a:schemeClr val="bg2"/>
                </a:solidFill>
              </a:rPr>
              <a:t> </a:t>
            </a:r>
            <a:r>
              <a:rPr lang="en-US" sz="1100" i="1" dirty="0" err="1">
                <a:solidFill>
                  <a:schemeClr val="bg2"/>
                </a:solidFill>
              </a:rPr>
              <a:t>lebih</a:t>
            </a:r>
            <a:r>
              <a:rPr lang="en-US" sz="1100" i="1" dirty="0">
                <a:solidFill>
                  <a:schemeClr val="bg2"/>
                </a:solidFill>
              </a:rPr>
              <a:t> </a:t>
            </a:r>
            <a:r>
              <a:rPr lang="en-US" sz="1100" i="1" dirty="0" err="1">
                <a:solidFill>
                  <a:schemeClr val="bg2"/>
                </a:solidFill>
              </a:rPr>
              <a:t>dari</a:t>
            </a:r>
            <a:r>
              <a:rPr lang="en-US" sz="1100" i="1" dirty="0">
                <a:solidFill>
                  <a:schemeClr val="bg2"/>
                </a:solidFill>
              </a:rPr>
              <a:t> </a:t>
            </a:r>
            <a:r>
              <a:rPr lang="en-US" sz="1100" i="1" dirty="0">
                <a:solidFill>
                  <a:srgbClr val="D9D9D9"/>
                </a:solidFill>
              </a:rPr>
              <a:t>30 </a:t>
            </a:r>
            <a:r>
              <a:rPr lang="en-US" sz="1100" i="1" dirty="0" err="1">
                <a:solidFill>
                  <a:srgbClr val="D9D9D9"/>
                </a:solidFill>
              </a:rPr>
              <a:t>patah</a:t>
            </a:r>
            <a:r>
              <a:rPr lang="en-US" sz="1100" i="1" dirty="0">
                <a:solidFill>
                  <a:srgbClr val="D9D9D9"/>
                </a:solidFill>
              </a:rPr>
              <a:t> </a:t>
            </a:r>
            <a:r>
              <a:rPr lang="en-US" sz="1100" i="1" dirty="0" err="1">
                <a:solidFill>
                  <a:srgbClr val="D9D9D9"/>
                </a:solidFill>
              </a:rPr>
              <a:t>perkataan</a:t>
            </a:r>
            <a:r>
              <a:rPr lang="en-US" sz="1100" i="1" dirty="0">
                <a:solidFill>
                  <a:srgbClr val="D9D9D9"/>
                </a:solidFill>
              </a:rPr>
              <a:t>]</a:t>
            </a:r>
            <a:endParaRPr sz="1100" b="0" i="1" u="none" strike="noStrike" cap="none" dirty="0">
              <a:solidFill>
                <a:srgbClr val="D9D9D9"/>
              </a:solidFill>
              <a:latin typeface="Calibri"/>
              <a:ea typeface="Calibri"/>
              <a:cs typeface="Calibri"/>
              <a:sym typeface="Calibri"/>
            </a:endParaRPr>
          </a:p>
        </p:txBody>
      </p:sp>
      <p:sp>
        <p:nvSpPr>
          <p:cNvPr id="207" name="Google Shape;207;ga5bb85490b_0_268"/>
          <p:cNvSpPr/>
          <p:nvPr/>
        </p:nvSpPr>
        <p:spPr>
          <a:xfrm>
            <a:off x="633515" y="1933125"/>
            <a:ext cx="5060700" cy="73770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800"/>
              <a:buFont typeface="Calibri"/>
              <a:buNone/>
            </a:pPr>
            <a:r>
              <a:rPr lang="en-US" sz="1600">
                <a:solidFill>
                  <a:srgbClr val="FFFFFF"/>
                </a:solidFill>
              </a:rPr>
              <a:t>…….</a:t>
            </a:r>
            <a:endParaRPr sz="1800" b="0" i="0" u="none" strike="noStrike" cap="none">
              <a:solidFill>
                <a:srgbClr val="595959"/>
              </a:solidFill>
              <a:latin typeface="Calibri"/>
              <a:ea typeface="Calibri"/>
              <a:cs typeface="Calibri"/>
              <a:sym typeface="Calibri"/>
            </a:endParaRPr>
          </a:p>
        </p:txBody>
      </p:sp>
      <p:sp>
        <p:nvSpPr>
          <p:cNvPr id="208" name="Google Shape;208;ga5bb85490b_0_268"/>
          <p:cNvSpPr/>
          <p:nvPr/>
        </p:nvSpPr>
        <p:spPr>
          <a:xfrm>
            <a:off x="628066" y="3193608"/>
            <a:ext cx="5173644" cy="703545"/>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lvl="0" indent="0" algn="just" rtl="0">
              <a:spcBef>
                <a:spcPts val="0"/>
              </a:spcBef>
              <a:spcAft>
                <a:spcPts val="1000"/>
              </a:spcAft>
              <a:buClr>
                <a:schemeClr val="dk1"/>
              </a:buClr>
              <a:buSzPts val="1100"/>
              <a:buFont typeface="Arial"/>
              <a:buNone/>
            </a:pPr>
            <a:r>
              <a:rPr lang="en-US" sz="1100" dirty="0">
                <a:solidFill>
                  <a:srgbClr val="D9D9D9"/>
                </a:solidFill>
              </a:rPr>
              <a:t>Please state key objectives of applying </a:t>
            </a:r>
            <a:r>
              <a:rPr lang="en-US" sz="1100">
                <a:solidFill>
                  <a:srgbClr val="D9D9D9"/>
                </a:solidFill>
              </a:rPr>
              <a:t>for the </a:t>
            </a:r>
            <a:r>
              <a:rPr lang="en-US" sz="1100" dirty="0" err="1">
                <a:solidFill>
                  <a:srgbClr val="D9D9D9"/>
                </a:solidFill>
              </a:rPr>
              <a:t>programme</a:t>
            </a:r>
            <a:r>
              <a:rPr lang="en-US" sz="1100" dirty="0">
                <a:solidFill>
                  <a:srgbClr val="D9D9D9"/>
                </a:solidFill>
              </a:rPr>
              <a:t> collaboration. </a:t>
            </a:r>
            <a:r>
              <a:rPr lang="en-US" sz="1100" i="1" dirty="0">
                <a:solidFill>
                  <a:srgbClr val="D9D9D9"/>
                </a:solidFill>
              </a:rPr>
              <a:t>[</a:t>
            </a:r>
            <a:r>
              <a:rPr lang="en-US" sz="1100" i="1" dirty="0" err="1">
                <a:solidFill>
                  <a:srgbClr val="D9D9D9"/>
                </a:solidFill>
              </a:rPr>
              <a:t>Sila</a:t>
            </a:r>
            <a:r>
              <a:rPr lang="en-US" sz="1100" i="1" dirty="0">
                <a:solidFill>
                  <a:srgbClr val="D9D9D9"/>
                </a:solidFill>
              </a:rPr>
              <a:t> </a:t>
            </a:r>
            <a:r>
              <a:rPr lang="en-US" sz="1100" i="1" dirty="0" err="1">
                <a:solidFill>
                  <a:srgbClr val="D9D9D9"/>
                </a:solidFill>
              </a:rPr>
              <a:t>nyatakan</a:t>
            </a:r>
            <a:r>
              <a:rPr lang="en-US" sz="1100" i="1" dirty="0">
                <a:solidFill>
                  <a:srgbClr val="D9D9D9"/>
                </a:solidFill>
              </a:rPr>
              <a:t> </a:t>
            </a:r>
            <a:r>
              <a:rPr lang="en-US" sz="1100" i="1" dirty="0" err="1">
                <a:solidFill>
                  <a:srgbClr val="D9D9D9"/>
                </a:solidFill>
              </a:rPr>
              <a:t>objektif</a:t>
            </a:r>
            <a:r>
              <a:rPr lang="en-US" sz="1100" i="1" dirty="0">
                <a:solidFill>
                  <a:srgbClr val="D9D9D9"/>
                </a:solidFill>
              </a:rPr>
              <a:t> </a:t>
            </a:r>
            <a:r>
              <a:rPr lang="en-US" sz="1100" i="1" dirty="0" err="1">
                <a:solidFill>
                  <a:srgbClr val="D9D9D9"/>
                </a:solidFill>
              </a:rPr>
              <a:t>utama</a:t>
            </a:r>
            <a:r>
              <a:rPr lang="en-US" sz="1100" i="1" dirty="0">
                <a:solidFill>
                  <a:srgbClr val="D9D9D9"/>
                </a:solidFill>
              </a:rPr>
              <a:t> </a:t>
            </a:r>
            <a:r>
              <a:rPr lang="en-US" sz="1100" i="1" dirty="0" err="1">
                <a:solidFill>
                  <a:srgbClr val="D9D9D9"/>
                </a:solidFill>
              </a:rPr>
              <a:t>memohon</a:t>
            </a:r>
            <a:r>
              <a:rPr lang="en-US" sz="1100" i="1" dirty="0">
                <a:solidFill>
                  <a:srgbClr val="D9D9D9"/>
                </a:solidFill>
              </a:rPr>
              <a:t> </a:t>
            </a:r>
            <a:r>
              <a:rPr lang="en-US" sz="1100" i="1" dirty="0" err="1">
                <a:solidFill>
                  <a:srgbClr val="D9D9D9"/>
                </a:solidFill>
              </a:rPr>
              <a:t>geran</a:t>
            </a:r>
            <a:r>
              <a:rPr lang="en-US" sz="1100" i="1" dirty="0">
                <a:solidFill>
                  <a:srgbClr val="D9D9D9"/>
                </a:solidFill>
              </a:rPr>
              <a:t> / program </a:t>
            </a:r>
            <a:r>
              <a:rPr lang="en-US" sz="1100" i="1" dirty="0" err="1">
                <a:solidFill>
                  <a:srgbClr val="D9D9D9"/>
                </a:solidFill>
              </a:rPr>
              <a:t>ini</a:t>
            </a:r>
            <a:r>
              <a:rPr lang="en-US" sz="1100" i="1" dirty="0">
                <a:solidFill>
                  <a:srgbClr val="D9D9D9"/>
                </a:solidFill>
              </a:rPr>
              <a:t> ].</a:t>
            </a:r>
          </a:p>
        </p:txBody>
      </p:sp>
      <p:sp>
        <p:nvSpPr>
          <p:cNvPr id="7" name="BJPseudoFooter">
            <a:extLst>
              <a:ext uri="{FF2B5EF4-FFF2-40B4-BE49-F238E27FC236}">
                <a16:creationId xmlns:a16="http://schemas.microsoft.com/office/drawing/2014/main" id="{AA496AE2-B458-47AA-950F-D68DDF4325E9}"/>
              </a:ext>
            </a:extLst>
          </p:cNvPr>
          <p:cNvSpPr txBox="1"/>
          <p:nvPr>
            <p:custDataLst>
              <p:tags r:id="rId1"/>
            </p:custDataLst>
          </p:nvPr>
        </p:nvSpPr>
        <p:spPr>
          <a:xfrm>
            <a:off x="5901876" y="6660634"/>
            <a:ext cx="388248" cy="184666"/>
          </a:xfrm>
          <a:prstGeom prst="rect">
            <a:avLst/>
          </a:prstGeom>
          <a:noFill/>
        </p:spPr>
        <p:txBody>
          <a:bodyPr vert="horz" wrap="none" rtlCol="0">
            <a:spAutoFit/>
          </a:bodyPr>
          <a:lstStyle/>
          <a:p>
            <a:r>
              <a:rPr lang="en-US" sz="600">
                <a:solidFill>
                  <a:srgbClr val="000000"/>
                </a:solidFill>
                <a:latin typeface="Verdana" panose="020B0604030504040204" pitchFamily="34" charset="0"/>
              </a:rPr>
              <a:t>Open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28"/>
        <p:cNvGrpSpPr/>
        <p:nvPr/>
      </p:nvGrpSpPr>
      <p:grpSpPr>
        <a:xfrm>
          <a:off x="0" y="0"/>
          <a:ext cx="0" cy="0"/>
          <a:chOff x="0" y="0"/>
          <a:chExt cx="0" cy="0"/>
        </a:xfrm>
      </p:grpSpPr>
      <p:sp>
        <p:nvSpPr>
          <p:cNvPr id="229" name="Google Shape;229;ga5bb85490b_0_1341"/>
          <p:cNvSpPr txBox="1">
            <a:spLocks noGrp="1"/>
          </p:cNvSpPr>
          <p:nvPr>
            <p:ph type="title"/>
          </p:nvPr>
        </p:nvSpPr>
        <p:spPr>
          <a:xfrm>
            <a:off x="874250" y="2976300"/>
            <a:ext cx="8335064" cy="75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800" dirty="0">
                <a:solidFill>
                  <a:schemeClr val="tx1"/>
                </a:solidFill>
                <a:latin typeface="Arial"/>
                <a:ea typeface="Arial"/>
                <a:cs typeface="Arial"/>
                <a:sym typeface="Arial"/>
              </a:rPr>
              <a:t>2.0</a:t>
            </a:r>
            <a:r>
              <a:rPr lang="en-US" sz="4800" dirty="0">
                <a:latin typeface="Arial"/>
                <a:ea typeface="Arial"/>
                <a:cs typeface="Arial"/>
                <a:sym typeface="Arial"/>
              </a:rPr>
              <a:t>    </a:t>
            </a:r>
            <a:r>
              <a:rPr lang="en-US" sz="4800" dirty="0">
                <a:solidFill>
                  <a:srgbClr val="000000"/>
                </a:solidFill>
                <a:latin typeface="Arial"/>
                <a:ea typeface="Arial"/>
                <a:cs typeface="Arial"/>
                <a:sym typeface="Arial"/>
              </a:rPr>
              <a:t>Issue to be Resolved</a:t>
            </a:r>
            <a:endParaRPr sz="4800" dirty="0">
              <a:solidFill>
                <a:srgbClr val="000000"/>
              </a:solidFill>
              <a:latin typeface="Arial"/>
              <a:ea typeface="Arial"/>
              <a:cs typeface="Arial"/>
              <a:sym typeface="Arial"/>
            </a:endParaRPr>
          </a:p>
        </p:txBody>
      </p:sp>
      <p:sp>
        <p:nvSpPr>
          <p:cNvPr id="7" name="Footer Placeholder 6">
            <a:extLst>
              <a:ext uri="{FF2B5EF4-FFF2-40B4-BE49-F238E27FC236}">
                <a16:creationId xmlns:a16="http://schemas.microsoft.com/office/drawing/2014/main" id="{2FBE654D-D3F1-472F-88B2-D2BBA77660F5}"/>
              </a:ext>
            </a:extLst>
          </p:cNvPr>
          <p:cNvSpPr>
            <a:spLocks noGrp="1"/>
          </p:cNvSpPr>
          <p:nvPr>
            <p:ph type="ftr" sz="quarter" idx="11"/>
            <p:custDataLst>
              <p:tags r:id="rId1"/>
            </p:custDataLst>
          </p:nvPr>
        </p:nvSpPr>
        <p:spPr>
          <a:xfrm>
            <a:off x="0" y="0"/>
            <a:ext cx="12192000" cy="0"/>
          </a:xfrm>
        </p:spPr>
        <p:txBody>
          <a:bodyPr/>
          <a:lstStyle/>
          <a:p>
            <a:r>
              <a:rPr lang="en-US"/>
              <a:t>Open</a:t>
            </a:r>
          </a:p>
        </p:txBody>
      </p:sp>
      <p:sp>
        <p:nvSpPr>
          <p:cNvPr id="2" name="TextBox 1">
            <a:extLst>
              <a:ext uri="{FF2B5EF4-FFF2-40B4-BE49-F238E27FC236}">
                <a16:creationId xmlns:a16="http://schemas.microsoft.com/office/drawing/2014/main" id="{883BFF91-41B0-3847-9D3E-D75120B10946}"/>
              </a:ext>
            </a:extLst>
          </p:cNvPr>
          <p:cNvSpPr txBox="1"/>
          <p:nvPr/>
        </p:nvSpPr>
        <p:spPr>
          <a:xfrm>
            <a:off x="2460171" y="3729300"/>
            <a:ext cx="2433680" cy="307777"/>
          </a:xfrm>
          <a:prstGeom prst="rect">
            <a:avLst/>
          </a:prstGeom>
          <a:noFill/>
        </p:spPr>
        <p:txBody>
          <a:bodyPr wrap="none" rtlCol="0">
            <a:spAutoFit/>
          </a:bodyPr>
          <a:lstStyle/>
          <a:p>
            <a:r>
              <a:rPr lang="en-US" sz="1400" i="1" dirty="0"/>
              <a:t>[</a:t>
            </a:r>
            <a:r>
              <a:rPr lang="en-US" sz="1400" i="1" dirty="0" err="1"/>
              <a:t>isu</a:t>
            </a:r>
            <a:r>
              <a:rPr lang="en-US" sz="1400" i="1" dirty="0"/>
              <a:t> yang </a:t>
            </a:r>
            <a:r>
              <a:rPr lang="en-US" sz="1400" i="1" dirty="0" err="1"/>
              <a:t>perlu</a:t>
            </a:r>
            <a:r>
              <a:rPr lang="en-US" sz="1400" i="1" dirty="0"/>
              <a:t> </a:t>
            </a:r>
            <a:r>
              <a:rPr lang="en-US" sz="1400" i="1" dirty="0" err="1"/>
              <a:t>diselesaikan</a:t>
            </a:r>
            <a:r>
              <a:rPr lang="en-US" sz="1400" i="1"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a5bb85490b_0_402"/>
          <p:cNvSpPr txBox="1">
            <a:spLocks noGrp="1"/>
          </p:cNvSpPr>
          <p:nvPr>
            <p:ph type="title"/>
          </p:nvPr>
        </p:nvSpPr>
        <p:spPr>
          <a:xfrm>
            <a:off x="538425" y="199775"/>
            <a:ext cx="8741400" cy="75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a:solidFill>
                  <a:srgbClr val="00A19C"/>
                </a:solidFill>
                <a:latin typeface="Arial"/>
                <a:ea typeface="Arial"/>
                <a:cs typeface="Arial"/>
                <a:sym typeface="Arial"/>
              </a:rPr>
              <a:t>Issue to be Resolved - Background &amp; Context</a:t>
            </a:r>
            <a:endParaRPr sz="2400">
              <a:solidFill>
                <a:srgbClr val="00A19C"/>
              </a:solidFill>
              <a:latin typeface="Arial"/>
              <a:ea typeface="Arial"/>
              <a:cs typeface="Arial"/>
              <a:sym typeface="Arial"/>
            </a:endParaRPr>
          </a:p>
        </p:txBody>
      </p:sp>
      <p:sp>
        <p:nvSpPr>
          <p:cNvPr id="252" name="Google Shape;252;ga5bb85490b_0_402"/>
          <p:cNvSpPr/>
          <p:nvPr/>
        </p:nvSpPr>
        <p:spPr>
          <a:xfrm>
            <a:off x="538425" y="3026275"/>
            <a:ext cx="2751300" cy="1204500"/>
          </a:xfrm>
          <a:prstGeom prst="roundRect">
            <a:avLst>
              <a:gd name="adj" fmla="val 16667"/>
            </a:avLst>
          </a:prstGeom>
          <a:solidFill>
            <a:srgbClr val="204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rgbClr val="FFFFFF"/>
                </a:solidFill>
              </a:rPr>
              <a:t>Insert Main Issue</a:t>
            </a:r>
            <a:endParaRPr b="1">
              <a:solidFill>
                <a:srgbClr val="FFFFFF"/>
              </a:solidFill>
            </a:endParaRPr>
          </a:p>
          <a:p>
            <a:pPr marL="0" lvl="0" indent="0" algn="l" rtl="0">
              <a:spcBef>
                <a:spcPts val="0"/>
              </a:spcBef>
              <a:spcAft>
                <a:spcPts val="0"/>
              </a:spcAft>
              <a:buNone/>
            </a:pPr>
            <a:r>
              <a:rPr lang="en-US" sz="1100">
                <a:solidFill>
                  <a:srgbClr val="FFFFFF"/>
                </a:solidFill>
              </a:rPr>
              <a:t>(1 sentence not more than 15 words)</a:t>
            </a:r>
            <a:endParaRPr sz="1100">
              <a:solidFill>
                <a:srgbClr val="FFFFFF"/>
              </a:solidFill>
            </a:endParaRPr>
          </a:p>
        </p:txBody>
      </p:sp>
      <p:sp>
        <p:nvSpPr>
          <p:cNvPr id="253" name="Google Shape;253;ga5bb85490b_0_402"/>
          <p:cNvSpPr/>
          <p:nvPr/>
        </p:nvSpPr>
        <p:spPr>
          <a:xfrm>
            <a:off x="4395850" y="1561105"/>
            <a:ext cx="2474700" cy="831300"/>
          </a:xfrm>
          <a:prstGeom prst="roundRect">
            <a:avLst>
              <a:gd name="adj" fmla="val 16667"/>
            </a:avLst>
          </a:prstGeom>
          <a:solidFill>
            <a:srgbClr val="00A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t>Issue 1</a:t>
            </a:r>
            <a:endParaRPr b="1"/>
          </a:p>
        </p:txBody>
      </p:sp>
      <p:sp>
        <p:nvSpPr>
          <p:cNvPr id="254" name="Google Shape;254;ga5bb85490b_0_402"/>
          <p:cNvSpPr/>
          <p:nvPr/>
        </p:nvSpPr>
        <p:spPr>
          <a:xfrm>
            <a:off x="4395850" y="3222330"/>
            <a:ext cx="2474700" cy="831300"/>
          </a:xfrm>
          <a:prstGeom prst="roundRect">
            <a:avLst>
              <a:gd name="adj" fmla="val 16667"/>
            </a:avLst>
          </a:prstGeom>
          <a:solidFill>
            <a:srgbClr val="00A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t>Issue 2</a:t>
            </a:r>
            <a:endParaRPr b="1"/>
          </a:p>
        </p:txBody>
      </p:sp>
      <p:sp>
        <p:nvSpPr>
          <p:cNvPr id="255" name="Google Shape;255;ga5bb85490b_0_402"/>
          <p:cNvSpPr/>
          <p:nvPr/>
        </p:nvSpPr>
        <p:spPr>
          <a:xfrm>
            <a:off x="4395850" y="5178555"/>
            <a:ext cx="2474700" cy="831300"/>
          </a:xfrm>
          <a:prstGeom prst="roundRect">
            <a:avLst>
              <a:gd name="adj" fmla="val 16667"/>
            </a:avLst>
          </a:prstGeom>
          <a:solidFill>
            <a:srgbClr val="00A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t>Issue 3</a:t>
            </a:r>
            <a:endParaRPr b="1"/>
          </a:p>
        </p:txBody>
      </p:sp>
      <p:cxnSp>
        <p:nvCxnSpPr>
          <p:cNvPr id="256" name="Google Shape;256;ga5bb85490b_0_402"/>
          <p:cNvCxnSpPr>
            <a:stCxn id="252" idx="3"/>
            <a:endCxn id="254" idx="1"/>
          </p:cNvCxnSpPr>
          <p:nvPr/>
        </p:nvCxnSpPr>
        <p:spPr>
          <a:xfrm>
            <a:off x="3289725" y="3628525"/>
            <a:ext cx="1106100" cy="9600"/>
          </a:xfrm>
          <a:prstGeom prst="straightConnector1">
            <a:avLst/>
          </a:prstGeom>
          <a:noFill/>
          <a:ln w="38100" cap="flat" cmpd="sng">
            <a:solidFill>
              <a:srgbClr val="1B786E"/>
            </a:solidFill>
            <a:prstDash val="solid"/>
            <a:round/>
            <a:headEnd type="none" w="med" len="med"/>
            <a:tailEnd type="none" w="med" len="med"/>
          </a:ln>
        </p:spPr>
      </p:cxnSp>
      <p:cxnSp>
        <p:nvCxnSpPr>
          <p:cNvPr id="257" name="Google Shape;257;ga5bb85490b_0_402"/>
          <p:cNvCxnSpPr>
            <a:stCxn id="252" idx="3"/>
            <a:endCxn id="253" idx="1"/>
          </p:cNvCxnSpPr>
          <p:nvPr/>
        </p:nvCxnSpPr>
        <p:spPr>
          <a:xfrm rot="10800000" flipH="1">
            <a:off x="3289725" y="1976725"/>
            <a:ext cx="1106100" cy="1651800"/>
          </a:xfrm>
          <a:prstGeom prst="straightConnector1">
            <a:avLst/>
          </a:prstGeom>
          <a:noFill/>
          <a:ln w="38100" cap="flat" cmpd="sng">
            <a:solidFill>
              <a:srgbClr val="1B786E"/>
            </a:solidFill>
            <a:prstDash val="solid"/>
            <a:round/>
            <a:headEnd type="none" w="med" len="med"/>
            <a:tailEnd type="none" w="med" len="med"/>
          </a:ln>
        </p:spPr>
      </p:cxnSp>
      <p:cxnSp>
        <p:nvCxnSpPr>
          <p:cNvPr id="258" name="Google Shape;258;ga5bb85490b_0_402"/>
          <p:cNvCxnSpPr>
            <a:stCxn id="255" idx="1"/>
            <a:endCxn id="252" idx="3"/>
          </p:cNvCxnSpPr>
          <p:nvPr/>
        </p:nvCxnSpPr>
        <p:spPr>
          <a:xfrm rot="10800000">
            <a:off x="3289750" y="3628605"/>
            <a:ext cx="1106100" cy="1965600"/>
          </a:xfrm>
          <a:prstGeom prst="straightConnector1">
            <a:avLst/>
          </a:prstGeom>
          <a:noFill/>
          <a:ln w="38100" cap="flat" cmpd="sng">
            <a:solidFill>
              <a:srgbClr val="1B786E"/>
            </a:solidFill>
            <a:prstDash val="solid"/>
            <a:round/>
            <a:headEnd type="none" w="med" len="med"/>
            <a:tailEnd type="none" w="med" len="med"/>
          </a:ln>
        </p:spPr>
      </p:cxnSp>
      <p:sp>
        <p:nvSpPr>
          <p:cNvPr id="259" name="Google Shape;259;ga5bb85490b_0_402"/>
          <p:cNvSpPr/>
          <p:nvPr/>
        </p:nvSpPr>
        <p:spPr>
          <a:xfrm>
            <a:off x="538425" y="825637"/>
            <a:ext cx="11224200" cy="448500"/>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800"/>
              <a:buFont typeface="Calibri"/>
              <a:buNone/>
            </a:pPr>
            <a:r>
              <a:rPr lang="en-US" sz="1100" dirty="0">
                <a:solidFill>
                  <a:srgbClr val="666666"/>
                </a:solidFill>
              </a:rPr>
              <a:t>Show the main problem that you are trying to solve and the specific issues the project is trying to solve. You may use the chart below to help you or present it in an issue tree. </a:t>
            </a:r>
          </a:p>
          <a:p>
            <a:pPr lvl="0" algn="just">
              <a:buClr>
                <a:schemeClr val="dk1"/>
              </a:buClr>
              <a:buSzPts val="1800"/>
            </a:pPr>
            <a:r>
              <a:rPr lang="en-MY" sz="1100" dirty="0">
                <a:solidFill>
                  <a:srgbClr val="666666"/>
                </a:solidFill>
                <a:ea typeface="Calibri"/>
                <a:cs typeface="Calibri"/>
                <a:sym typeface="Calibri"/>
              </a:rPr>
              <a:t>[</a:t>
            </a:r>
            <a:r>
              <a:rPr lang="en-MY" sz="1100" dirty="0" err="1">
                <a:solidFill>
                  <a:srgbClr val="666666"/>
                </a:solidFill>
                <a:ea typeface="Calibri"/>
                <a:cs typeface="Calibri"/>
                <a:sym typeface="Calibri"/>
              </a:rPr>
              <a:t>Jelaskan</a:t>
            </a:r>
            <a:r>
              <a:rPr lang="en-MY" sz="1100" dirty="0">
                <a:solidFill>
                  <a:srgbClr val="666666"/>
                </a:solidFill>
                <a:ea typeface="Calibri"/>
                <a:cs typeface="Calibri"/>
                <a:sym typeface="Calibri"/>
              </a:rPr>
              <a:t> </a:t>
            </a:r>
            <a:r>
              <a:rPr lang="en-MY" sz="1100" dirty="0" err="1">
                <a:solidFill>
                  <a:srgbClr val="666666"/>
                </a:solidFill>
                <a:ea typeface="Calibri"/>
                <a:cs typeface="Calibri"/>
                <a:sym typeface="Calibri"/>
              </a:rPr>
              <a:t>masalah</a:t>
            </a:r>
            <a:r>
              <a:rPr lang="en-MY" sz="1100" dirty="0">
                <a:solidFill>
                  <a:srgbClr val="666666"/>
                </a:solidFill>
                <a:ea typeface="Calibri"/>
                <a:cs typeface="Calibri"/>
                <a:sym typeface="Calibri"/>
              </a:rPr>
              <a:t> </a:t>
            </a:r>
            <a:r>
              <a:rPr lang="en-MY" sz="1100" dirty="0" err="1">
                <a:solidFill>
                  <a:srgbClr val="666666"/>
                </a:solidFill>
                <a:ea typeface="Calibri"/>
                <a:cs typeface="Calibri"/>
                <a:sym typeface="Calibri"/>
              </a:rPr>
              <a:t>utama</a:t>
            </a:r>
            <a:r>
              <a:rPr lang="en-MY" sz="1100" dirty="0">
                <a:solidFill>
                  <a:srgbClr val="666666"/>
                </a:solidFill>
                <a:ea typeface="Calibri"/>
                <a:cs typeface="Calibri"/>
                <a:sym typeface="Calibri"/>
              </a:rPr>
              <a:t> yang </a:t>
            </a:r>
            <a:r>
              <a:rPr lang="en-MY" sz="1100" dirty="0" err="1">
                <a:solidFill>
                  <a:srgbClr val="666666"/>
                </a:solidFill>
                <a:ea typeface="Calibri"/>
                <a:cs typeface="Calibri"/>
                <a:sym typeface="Calibri"/>
              </a:rPr>
              <a:t>anda</a:t>
            </a:r>
            <a:r>
              <a:rPr lang="en-MY" sz="1100" dirty="0">
                <a:solidFill>
                  <a:srgbClr val="666666"/>
                </a:solidFill>
                <a:ea typeface="Calibri"/>
                <a:cs typeface="Calibri"/>
                <a:sym typeface="Calibri"/>
              </a:rPr>
              <a:t> </a:t>
            </a:r>
            <a:r>
              <a:rPr lang="en-MY" sz="1100" dirty="0" err="1">
                <a:solidFill>
                  <a:srgbClr val="666666"/>
                </a:solidFill>
                <a:ea typeface="Calibri"/>
                <a:cs typeface="Calibri"/>
                <a:sym typeface="Calibri"/>
              </a:rPr>
              <a:t>cuba</a:t>
            </a:r>
            <a:r>
              <a:rPr lang="en-MY" sz="1100" dirty="0">
                <a:solidFill>
                  <a:srgbClr val="666666"/>
                </a:solidFill>
                <a:ea typeface="Calibri"/>
                <a:cs typeface="Calibri"/>
                <a:sym typeface="Calibri"/>
              </a:rPr>
              <a:t> </a:t>
            </a:r>
            <a:r>
              <a:rPr lang="en-MY" sz="1100" dirty="0" err="1">
                <a:solidFill>
                  <a:srgbClr val="666666"/>
                </a:solidFill>
                <a:ea typeface="Calibri"/>
                <a:cs typeface="Calibri"/>
                <a:sym typeface="Calibri"/>
              </a:rPr>
              <a:t>selesaikan</a:t>
            </a:r>
            <a:r>
              <a:rPr lang="en-MY" sz="1100" dirty="0">
                <a:solidFill>
                  <a:srgbClr val="666666"/>
                </a:solidFill>
                <a:ea typeface="Calibri"/>
                <a:cs typeface="Calibri"/>
                <a:sym typeface="Calibri"/>
              </a:rPr>
              <a:t> dan </a:t>
            </a:r>
            <a:r>
              <a:rPr lang="en-MY" sz="1100" dirty="0" err="1">
                <a:solidFill>
                  <a:srgbClr val="666666"/>
                </a:solidFill>
                <a:ea typeface="Calibri"/>
                <a:cs typeface="Calibri"/>
                <a:sym typeface="Calibri"/>
              </a:rPr>
              <a:t>isu</a:t>
            </a:r>
            <a:r>
              <a:rPr lang="en-MY" sz="1100" dirty="0">
                <a:solidFill>
                  <a:srgbClr val="666666"/>
                </a:solidFill>
                <a:ea typeface="Calibri"/>
                <a:cs typeface="Calibri"/>
                <a:sym typeface="Calibri"/>
              </a:rPr>
              <a:t> </a:t>
            </a:r>
            <a:r>
              <a:rPr lang="en-MY" sz="1100" dirty="0" err="1">
                <a:solidFill>
                  <a:srgbClr val="666666"/>
                </a:solidFill>
                <a:ea typeface="Calibri"/>
                <a:cs typeface="Calibri"/>
                <a:sym typeface="Calibri"/>
              </a:rPr>
              <a:t>khusus</a:t>
            </a:r>
            <a:r>
              <a:rPr lang="en-MY" sz="1100" dirty="0">
                <a:solidFill>
                  <a:srgbClr val="666666"/>
                </a:solidFill>
                <a:ea typeface="Calibri"/>
                <a:cs typeface="Calibri"/>
                <a:sym typeface="Calibri"/>
              </a:rPr>
              <a:t> yang </a:t>
            </a:r>
            <a:r>
              <a:rPr lang="en-MY" sz="1100" dirty="0" err="1">
                <a:solidFill>
                  <a:srgbClr val="666666"/>
                </a:solidFill>
                <a:ea typeface="Calibri"/>
                <a:cs typeface="Calibri"/>
                <a:sym typeface="Calibri"/>
              </a:rPr>
              <a:t>cuba</a:t>
            </a:r>
            <a:r>
              <a:rPr lang="en-MY" sz="1100" dirty="0">
                <a:solidFill>
                  <a:srgbClr val="666666"/>
                </a:solidFill>
                <a:ea typeface="Calibri"/>
                <a:cs typeface="Calibri"/>
                <a:sym typeface="Calibri"/>
              </a:rPr>
              <a:t> </a:t>
            </a:r>
            <a:r>
              <a:rPr lang="en-MY" sz="1100" dirty="0" err="1">
                <a:solidFill>
                  <a:srgbClr val="666666"/>
                </a:solidFill>
                <a:ea typeface="Calibri"/>
                <a:cs typeface="Calibri"/>
                <a:sym typeface="Calibri"/>
              </a:rPr>
              <a:t>diselesaikan</a:t>
            </a:r>
            <a:r>
              <a:rPr lang="en-MY" sz="1100" dirty="0">
                <a:solidFill>
                  <a:srgbClr val="666666"/>
                </a:solidFill>
                <a:ea typeface="Calibri"/>
                <a:cs typeface="Calibri"/>
                <a:sym typeface="Calibri"/>
              </a:rPr>
              <a:t> oleh </a:t>
            </a:r>
            <a:r>
              <a:rPr lang="en-MY" sz="1100" dirty="0" err="1">
                <a:solidFill>
                  <a:srgbClr val="666666"/>
                </a:solidFill>
                <a:ea typeface="Calibri"/>
                <a:cs typeface="Calibri"/>
                <a:sym typeface="Calibri"/>
              </a:rPr>
              <a:t>projek</a:t>
            </a:r>
            <a:r>
              <a:rPr lang="en-MY" sz="1100" dirty="0">
                <a:solidFill>
                  <a:srgbClr val="666666"/>
                </a:solidFill>
                <a:ea typeface="Calibri"/>
                <a:cs typeface="Calibri"/>
                <a:sym typeface="Calibri"/>
              </a:rPr>
              <a:t> </a:t>
            </a:r>
            <a:r>
              <a:rPr lang="en-MY" sz="1100" dirty="0" err="1">
                <a:solidFill>
                  <a:srgbClr val="666666"/>
                </a:solidFill>
                <a:ea typeface="Calibri"/>
                <a:cs typeface="Calibri"/>
                <a:sym typeface="Calibri"/>
              </a:rPr>
              <a:t>ini</a:t>
            </a:r>
            <a:r>
              <a:rPr lang="en-MY" sz="1100" dirty="0">
                <a:solidFill>
                  <a:srgbClr val="666666"/>
                </a:solidFill>
                <a:ea typeface="Calibri"/>
                <a:cs typeface="Calibri"/>
                <a:sym typeface="Calibri"/>
              </a:rPr>
              <a:t>. Anda </a:t>
            </a:r>
            <a:r>
              <a:rPr lang="en-MY" sz="1100" dirty="0" err="1">
                <a:solidFill>
                  <a:srgbClr val="666666"/>
                </a:solidFill>
                <a:ea typeface="Calibri"/>
                <a:cs typeface="Calibri"/>
                <a:sym typeface="Calibri"/>
              </a:rPr>
              <a:t>boleh</a:t>
            </a:r>
            <a:r>
              <a:rPr lang="en-MY" sz="1100" dirty="0">
                <a:solidFill>
                  <a:srgbClr val="666666"/>
                </a:solidFill>
                <a:ea typeface="Calibri"/>
                <a:cs typeface="Calibri"/>
                <a:sym typeface="Calibri"/>
              </a:rPr>
              <a:t> </a:t>
            </a:r>
            <a:r>
              <a:rPr lang="en-MY" sz="1100" dirty="0" err="1">
                <a:solidFill>
                  <a:srgbClr val="666666"/>
                </a:solidFill>
                <a:ea typeface="Calibri"/>
                <a:cs typeface="Calibri"/>
                <a:sym typeface="Calibri"/>
              </a:rPr>
              <a:t>menggunakan</a:t>
            </a:r>
            <a:r>
              <a:rPr lang="en-MY" sz="1100" dirty="0">
                <a:solidFill>
                  <a:srgbClr val="666666"/>
                </a:solidFill>
                <a:ea typeface="Calibri"/>
                <a:cs typeface="Calibri"/>
                <a:sym typeface="Calibri"/>
              </a:rPr>
              <a:t> carta di </a:t>
            </a:r>
            <a:r>
              <a:rPr lang="en-MY" sz="1100" dirty="0" err="1">
                <a:solidFill>
                  <a:srgbClr val="666666"/>
                </a:solidFill>
                <a:ea typeface="Calibri"/>
                <a:cs typeface="Calibri"/>
                <a:sym typeface="Calibri"/>
              </a:rPr>
              <a:t>bawah</a:t>
            </a:r>
            <a:r>
              <a:rPr lang="en-MY" sz="1100" dirty="0">
                <a:solidFill>
                  <a:srgbClr val="666666"/>
                </a:solidFill>
                <a:ea typeface="Calibri"/>
                <a:cs typeface="Calibri"/>
                <a:sym typeface="Calibri"/>
              </a:rPr>
              <a:t> </a:t>
            </a:r>
            <a:r>
              <a:rPr lang="en-MY" sz="1100" dirty="0" err="1">
                <a:solidFill>
                  <a:srgbClr val="666666"/>
                </a:solidFill>
                <a:ea typeface="Calibri"/>
                <a:cs typeface="Calibri"/>
                <a:sym typeface="Calibri"/>
              </a:rPr>
              <a:t>untuk</a:t>
            </a:r>
            <a:r>
              <a:rPr lang="en-MY" sz="1100" dirty="0">
                <a:solidFill>
                  <a:srgbClr val="666666"/>
                </a:solidFill>
                <a:ea typeface="Calibri"/>
                <a:cs typeface="Calibri"/>
                <a:sym typeface="Calibri"/>
              </a:rPr>
              <a:t> </a:t>
            </a:r>
            <a:r>
              <a:rPr lang="en-MY" sz="1100" dirty="0" err="1">
                <a:solidFill>
                  <a:srgbClr val="666666"/>
                </a:solidFill>
                <a:ea typeface="Calibri"/>
                <a:cs typeface="Calibri"/>
                <a:sym typeface="Calibri"/>
              </a:rPr>
              <a:t>membantu</a:t>
            </a:r>
            <a:r>
              <a:rPr lang="en-MY" sz="1100" dirty="0">
                <a:solidFill>
                  <a:srgbClr val="666666"/>
                </a:solidFill>
                <a:ea typeface="Calibri"/>
                <a:cs typeface="Calibri"/>
                <a:sym typeface="Calibri"/>
              </a:rPr>
              <a:t> </a:t>
            </a:r>
            <a:r>
              <a:rPr lang="en-MY" sz="1100" dirty="0" err="1">
                <a:solidFill>
                  <a:srgbClr val="666666"/>
                </a:solidFill>
                <a:ea typeface="Calibri"/>
                <a:cs typeface="Calibri"/>
                <a:sym typeface="Calibri"/>
              </a:rPr>
              <a:t>anda</a:t>
            </a:r>
            <a:r>
              <a:rPr lang="en-MY" sz="1100" dirty="0">
                <a:solidFill>
                  <a:srgbClr val="666666"/>
                </a:solidFill>
                <a:ea typeface="Calibri"/>
                <a:cs typeface="Calibri"/>
                <a:sym typeface="Calibri"/>
              </a:rPr>
              <a:t> </a:t>
            </a:r>
            <a:r>
              <a:rPr lang="en-MY" sz="1100" dirty="0" err="1">
                <a:solidFill>
                  <a:srgbClr val="666666"/>
                </a:solidFill>
                <a:ea typeface="Calibri"/>
                <a:cs typeface="Calibri"/>
                <a:sym typeface="Calibri"/>
              </a:rPr>
              <a:t>dalam</a:t>
            </a:r>
            <a:r>
              <a:rPr lang="en-MY" sz="1100" dirty="0">
                <a:solidFill>
                  <a:srgbClr val="666666"/>
                </a:solidFill>
                <a:ea typeface="Calibri"/>
                <a:cs typeface="Calibri"/>
                <a:sym typeface="Calibri"/>
              </a:rPr>
              <a:t> </a:t>
            </a:r>
            <a:r>
              <a:rPr lang="en-MY" sz="1100" dirty="0" err="1">
                <a:solidFill>
                  <a:srgbClr val="666666"/>
                </a:solidFill>
                <a:ea typeface="Calibri"/>
                <a:cs typeface="Calibri"/>
                <a:sym typeface="Calibri"/>
              </a:rPr>
              <a:t>pembentangan</a:t>
            </a:r>
            <a:r>
              <a:rPr lang="en-MY" sz="1100" dirty="0">
                <a:solidFill>
                  <a:srgbClr val="666666"/>
                </a:solidFill>
                <a:ea typeface="Calibri"/>
                <a:cs typeface="Calibri"/>
                <a:sym typeface="Calibri"/>
              </a:rPr>
              <a:t>]</a:t>
            </a:r>
            <a:endParaRPr sz="1100" b="0" i="0" u="none" strike="noStrike" cap="none" dirty="0">
              <a:solidFill>
                <a:srgbClr val="666666"/>
              </a:solidFill>
              <a:ea typeface="Calibri"/>
              <a:cs typeface="Calibri"/>
              <a:sym typeface="Calibri"/>
            </a:endParaRPr>
          </a:p>
        </p:txBody>
      </p:sp>
      <p:sp>
        <p:nvSpPr>
          <p:cNvPr id="260" name="Google Shape;260;ga5bb85490b_0_402"/>
          <p:cNvSpPr/>
          <p:nvPr/>
        </p:nvSpPr>
        <p:spPr>
          <a:xfrm>
            <a:off x="7691875" y="1275920"/>
            <a:ext cx="3997200" cy="632400"/>
          </a:xfrm>
          <a:prstGeom prst="roundRect">
            <a:avLst>
              <a:gd name="adj" fmla="val 16667"/>
            </a:avLst>
          </a:prstGeom>
          <a:solidFill>
            <a:srgbClr val="BFD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t>Sub-Issue 1</a:t>
            </a:r>
            <a:endParaRPr b="1"/>
          </a:p>
        </p:txBody>
      </p:sp>
      <p:sp>
        <p:nvSpPr>
          <p:cNvPr id="261" name="Google Shape;261;ga5bb85490b_0_402"/>
          <p:cNvSpPr/>
          <p:nvPr/>
        </p:nvSpPr>
        <p:spPr>
          <a:xfrm>
            <a:off x="7705564" y="3892750"/>
            <a:ext cx="3997200" cy="632400"/>
          </a:xfrm>
          <a:prstGeom prst="roundRect">
            <a:avLst>
              <a:gd name="adj" fmla="val 16667"/>
            </a:avLst>
          </a:prstGeom>
          <a:solidFill>
            <a:srgbClr val="BFD73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Sub-Issue 2</a:t>
            </a:r>
            <a:endParaRPr b="1"/>
          </a:p>
        </p:txBody>
      </p:sp>
      <p:cxnSp>
        <p:nvCxnSpPr>
          <p:cNvPr id="262" name="Google Shape;262;ga5bb85490b_0_402"/>
          <p:cNvCxnSpPr>
            <a:stCxn id="254" idx="3"/>
            <a:endCxn id="261" idx="1"/>
          </p:cNvCxnSpPr>
          <p:nvPr/>
        </p:nvCxnSpPr>
        <p:spPr>
          <a:xfrm>
            <a:off x="6870550" y="3637980"/>
            <a:ext cx="834900" cy="570900"/>
          </a:xfrm>
          <a:prstGeom prst="straightConnector1">
            <a:avLst/>
          </a:prstGeom>
          <a:noFill/>
          <a:ln w="38100" cap="flat" cmpd="sng">
            <a:solidFill>
              <a:srgbClr val="1B786E"/>
            </a:solidFill>
            <a:prstDash val="solid"/>
            <a:round/>
            <a:headEnd type="none" w="med" len="med"/>
            <a:tailEnd type="none" w="med" len="med"/>
          </a:ln>
        </p:spPr>
      </p:cxnSp>
      <p:cxnSp>
        <p:nvCxnSpPr>
          <p:cNvPr id="263" name="Google Shape;263;ga5bb85490b_0_402"/>
          <p:cNvCxnSpPr>
            <a:stCxn id="264" idx="1"/>
            <a:endCxn id="255" idx="3"/>
          </p:cNvCxnSpPr>
          <p:nvPr/>
        </p:nvCxnSpPr>
        <p:spPr>
          <a:xfrm flipH="1">
            <a:off x="6870625" y="5218204"/>
            <a:ext cx="841800" cy="375900"/>
          </a:xfrm>
          <a:prstGeom prst="straightConnector1">
            <a:avLst/>
          </a:prstGeom>
          <a:noFill/>
          <a:ln w="38100" cap="flat" cmpd="sng">
            <a:solidFill>
              <a:srgbClr val="1B786E"/>
            </a:solidFill>
            <a:prstDash val="solid"/>
            <a:round/>
            <a:headEnd type="none" w="med" len="med"/>
            <a:tailEnd type="none" w="med" len="med"/>
          </a:ln>
        </p:spPr>
      </p:cxnSp>
      <p:cxnSp>
        <p:nvCxnSpPr>
          <p:cNvPr id="265" name="Google Shape;265;ga5bb85490b_0_402"/>
          <p:cNvCxnSpPr>
            <a:stCxn id="253" idx="3"/>
            <a:endCxn id="260" idx="1"/>
          </p:cNvCxnSpPr>
          <p:nvPr/>
        </p:nvCxnSpPr>
        <p:spPr>
          <a:xfrm rot="10800000" flipH="1">
            <a:off x="6870550" y="1592155"/>
            <a:ext cx="821400" cy="384600"/>
          </a:xfrm>
          <a:prstGeom prst="straightConnector1">
            <a:avLst/>
          </a:prstGeom>
          <a:noFill/>
          <a:ln w="38100" cap="flat" cmpd="sng">
            <a:solidFill>
              <a:srgbClr val="1B786E"/>
            </a:solidFill>
            <a:prstDash val="solid"/>
            <a:round/>
            <a:headEnd type="none" w="med" len="med"/>
            <a:tailEnd type="none" w="med" len="med"/>
          </a:ln>
        </p:spPr>
      </p:cxnSp>
      <p:sp>
        <p:nvSpPr>
          <p:cNvPr id="266" name="Google Shape;266;ga5bb85490b_0_402"/>
          <p:cNvSpPr/>
          <p:nvPr/>
        </p:nvSpPr>
        <p:spPr>
          <a:xfrm>
            <a:off x="7705575" y="2095856"/>
            <a:ext cx="3997200" cy="632400"/>
          </a:xfrm>
          <a:prstGeom prst="roundRect">
            <a:avLst>
              <a:gd name="adj" fmla="val 16667"/>
            </a:avLst>
          </a:prstGeom>
          <a:solidFill>
            <a:srgbClr val="BFD73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Sub-Issue 2</a:t>
            </a:r>
            <a:endParaRPr b="1"/>
          </a:p>
        </p:txBody>
      </p:sp>
      <p:cxnSp>
        <p:nvCxnSpPr>
          <p:cNvPr id="267" name="Google Shape;267;ga5bb85490b_0_402"/>
          <p:cNvCxnSpPr>
            <a:stCxn id="253" idx="3"/>
            <a:endCxn id="266" idx="1"/>
          </p:cNvCxnSpPr>
          <p:nvPr/>
        </p:nvCxnSpPr>
        <p:spPr>
          <a:xfrm>
            <a:off x="6870550" y="1976755"/>
            <a:ext cx="834900" cy="435300"/>
          </a:xfrm>
          <a:prstGeom prst="straightConnector1">
            <a:avLst/>
          </a:prstGeom>
          <a:noFill/>
          <a:ln w="38100" cap="flat" cmpd="sng">
            <a:solidFill>
              <a:srgbClr val="1B786E"/>
            </a:solidFill>
            <a:prstDash val="solid"/>
            <a:round/>
            <a:headEnd type="none" w="med" len="med"/>
            <a:tailEnd type="none" w="med" len="med"/>
          </a:ln>
        </p:spPr>
      </p:cxnSp>
      <p:sp>
        <p:nvSpPr>
          <p:cNvPr id="268" name="Google Shape;268;ga5bb85490b_0_402"/>
          <p:cNvSpPr/>
          <p:nvPr/>
        </p:nvSpPr>
        <p:spPr>
          <a:xfrm>
            <a:off x="7719264" y="3013927"/>
            <a:ext cx="3997200" cy="632400"/>
          </a:xfrm>
          <a:prstGeom prst="roundRect">
            <a:avLst>
              <a:gd name="adj" fmla="val 16667"/>
            </a:avLst>
          </a:prstGeom>
          <a:solidFill>
            <a:srgbClr val="BFD73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Sub-Issue 1</a:t>
            </a:r>
            <a:endParaRPr b="1"/>
          </a:p>
        </p:txBody>
      </p:sp>
      <p:cxnSp>
        <p:nvCxnSpPr>
          <p:cNvPr id="269" name="Google Shape;269;ga5bb85490b_0_402"/>
          <p:cNvCxnSpPr>
            <a:stCxn id="254" idx="3"/>
            <a:endCxn id="268" idx="1"/>
          </p:cNvCxnSpPr>
          <p:nvPr/>
        </p:nvCxnSpPr>
        <p:spPr>
          <a:xfrm rot="10800000" flipH="1">
            <a:off x="6870550" y="3330180"/>
            <a:ext cx="848700" cy="307800"/>
          </a:xfrm>
          <a:prstGeom prst="straightConnector1">
            <a:avLst/>
          </a:prstGeom>
          <a:noFill/>
          <a:ln w="38100" cap="flat" cmpd="sng">
            <a:solidFill>
              <a:srgbClr val="1B786E"/>
            </a:solidFill>
            <a:prstDash val="solid"/>
            <a:round/>
            <a:headEnd type="none" w="med" len="med"/>
            <a:tailEnd type="none" w="med" len="med"/>
          </a:ln>
        </p:spPr>
      </p:cxnSp>
      <p:sp>
        <p:nvSpPr>
          <p:cNvPr id="270" name="Google Shape;270;ga5bb85490b_0_402"/>
          <p:cNvSpPr/>
          <p:nvPr/>
        </p:nvSpPr>
        <p:spPr>
          <a:xfrm>
            <a:off x="7698725" y="5735669"/>
            <a:ext cx="3997200" cy="632400"/>
          </a:xfrm>
          <a:prstGeom prst="roundRect">
            <a:avLst>
              <a:gd name="adj" fmla="val 16667"/>
            </a:avLst>
          </a:prstGeom>
          <a:solidFill>
            <a:srgbClr val="BFD73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Sub-Issue 2</a:t>
            </a:r>
            <a:endParaRPr b="1"/>
          </a:p>
        </p:txBody>
      </p:sp>
      <p:sp>
        <p:nvSpPr>
          <p:cNvPr id="264" name="Google Shape;264;ga5bb85490b_0_402"/>
          <p:cNvSpPr/>
          <p:nvPr/>
        </p:nvSpPr>
        <p:spPr>
          <a:xfrm>
            <a:off x="7712425" y="4902004"/>
            <a:ext cx="3997200" cy="632400"/>
          </a:xfrm>
          <a:prstGeom prst="roundRect">
            <a:avLst>
              <a:gd name="adj" fmla="val 16667"/>
            </a:avLst>
          </a:prstGeom>
          <a:solidFill>
            <a:srgbClr val="BFD73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Sub-Issue 1</a:t>
            </a:r>
            <a:endParaRPr b="1"/>
          </a:p>
        </p:txBody>
      </p:sp>
      <p:cxnSp>
        <p:nvCxnSpPr>
          <p:cNvPr id="271" name="Google Shape;271;ga5bb85490b_0_402"/>
          <p:cNvCxnSpPr>
            <a:stCxn id="255" idx="3"/>
            <a:endCxn id="270" idx="1"/>
          </p:cNvCxnSpPr>
          <p:nvPr/>
        </p:nvCxnSpPr>
        <p:spPr>
          <a:xfrm>
            <a:off x="6870550" y="5594205"/>
            <a:ext cx="828300" cy="457800"/>
          </a:xfrm>
          <a:prstGeom prst="straightConnector1">
            <a:avLst/>
          </a:prstGeom>
          <a:noFill/>
          <a:ln w="38100" cap="flat" cmpd="sng">
            <a:solidFill>
              <a:srgbClr val="1B786E"/>
            </a:solidFill>
            <a:prstDash val="solid"/>
            <a:round/>
            <a:headEnd type="none" w="med" len="med"/>
            <a:tailEnd type="none" w="med" len="med"/>
          </a:ln>
        </p:spPr>
      </p:cxnSp>
      <p:sp>
        <p:nvSpPr>
          <p:cNvPr id="7" name="Footer Placeholder 6">
            <a:extLst>
              <a:ext uri="{FF2B5EF4-FFF2-40B4-BE49-F238E27FC236}">
                <a16:creationId xmlns:a16="http://schemas.microsoft.com/office/drawing/2014/main" id="{ADDACB96-AFF2-481D-8460-E7711BECD7C8}"/>
              </a:ext>
            </a:extLst>
          </p:cNvPr>
          <p:cNvSpPr>
            <a:spLocks noGrp="1"/>
          </p:cNvSpPr>
          <p:nvPr>
            <p:ph type="ftr" sz="quarter" idx="11"/>
            <p:custDataLst>
              <p:tags r:id="rId1"/>
            </p:custDataLst>
          </p:nvPr>
        </p:nvSpPr>
        <p:spPr>
          <a:xfrm>
            <a:off x="0" y="0"/>
            <a:ext cx="12192000" cy="0"/>
          </a:xfrm>
        </p:spPr>
        <p:txBody>
          <a:bodyPr/>
          <a:lstStyle/>
          <a:p>
            <a:r>
              <a:rPr lang="en-US"/>
              <a:t>Open</a:t>
            </a:r>
          </a:p>
        </p:txBody>
      </p:sp>
      <p:sp>
        <p:nvSpPr>
          <p:cNvPr id="2" name="Rectangle 1">
            <a:extLst>
              <a:ext uri="{FF2B5EF4-FFF2-40B4-BE49-F238E27FC236}">
                <a16:creationId xmlns:a16="http://schemas.microsoft.com/office/drawing/2014/main" id="{EC9DE9C1-F039-5E4A-A442-93F8C9FECC18}"/>
              </a:ext>
            </a:extLst>
          </p:cNvPr>
          <p:cNvSpPr/>
          <p:nvPr/>
        </p:nvSpPr>
        <p:spPr>
          <a:xfrm>
            <a:off x="7294900" y="447077"/>
            <a:ext cx="4713150" cy="307777"/>
          </a:xfrm>
          <a:prstGeom prst="rect">
            <a:avLst/>
          </a:prstGeom>
        </p:spPr>
        <p:txBody>
          <a:bodyPr wrap="none">
            <a:spAutoFit/>
          </a:bodyPr>
          <a:lstStyle/>
          <a:p>
            <a:r>
              <a:rPr lang="en-US" sz="1400" i="1"/>
              <a:t>[</a:t>
            </a:r>
            <a:r>
              <a:rPr lang="en-US" sz="1400" i="1" err="1"/>
              <a:t>isu</a:t>
            </a:r>
            <a:r>
              <a:rPr lang="en-US" sz="1400" i="1"/>
              <a:t> yang </a:t>
            </a:r>
            <a:r>
              <a:rPr lang="en-US" sz="1400" i="1" err="1"/>
              <a:t>perlu</a:t>
            </a:r>
            <a:r>
              <a:rPr lang="en-US" sz="1400" i="1"/>
              <a:t> </a:t>
            </a:r>
            <a:r>
              <a:rPr lang="en-US" sz="1400" i="1" err="1"/>
              <a:t>diselesaikan</a:t>
            </a:r>
            <a:r>
              <a:rPr lang="en-US" sz="1400" i="1"/>
              <a:t> – </a:t>
            </a:r>
            <a:r>
              <a:rPr lang="en-US" sz="1400" i="1" err="1"/>
              <a:t>Latar</a:t>
            </a:r>
            <a:r>
              <a:rPr lang="en-US" sz="1400" i="1"/>
              <a:t> </a:t>
            </a:r>
            <a:r>
              <a:rPr lang="en-US" sz="1400" i="1" err="1"/>
              <a:t>Belakang</a:t>
            </a:r>
            <a:r>
              <a:rPr lang="en-US" sz="1400" i="1"/>
              <a:t> &amp; </a:t>
            </a:r>
            <a:r>
              <a:rPr lang="en-US" sz="1400" i="1" err="1"/>
              <a:t>Konteks</a:t>
            </a:r>
            <a:r>
              <a:rPr lang="en-US" sz="1400" i="1"/>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a5bb85490b_0_825"/>
          <p:cNvSpPr txBox="1">
            <a:spLocks noGrp="1"/>
          </p:cNvSpPr>
          <p:nvPr>
            <p:ph type="title"/>
          </p:nvPr>
        </p:nvSpPr>
        <p:spPr>
          <a:xfrm>
            <a:off x="538425" y="150952"/>
            <a:ext cx="8741400" cy="75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a:solidFill>
                  <a:srgbClr val="00A19C"/>
                </a:solidFill>
                <a:latin typeface="Arial"/>
                <a:ea typeface="Arial"/>
                <a:cs typeface="Arial"/>
                <a:sym typeface="Arial"/>
              </a:rPr>
              <a:t>Problem Statement - Impact of the </a:t>
            </a:r>
            <a:r>
              <a:rPr lang="en-US">
                <a:solidFill>
                  <a:srgbClr val="00A19C"/>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Problem</a:t>
            </a:r>
            <a:endParaRPr lang="en-US" sz="2400">
              <a:solidFill>
                <a:srgbClr val="00A19C"/>
              </a:solidFill>
              <a:latin typeface="Arial"/>
              <a:ea typeface="Arial"/>
              <a:cs typeface="Arial"/>
              <a:sym typeface="Arial"/>
            </a:endParaRPr>
          </a:p>
        </p:txBody>
      </p:sp>
      <p:sp>
        <p:nvSpPr>
          <p:cNvPr id="281" name="Google Shape;281;ga5bb85490b_0_825"/>
          <p:cNvSpPr/>
          <p:nvPr/>
        </p:nvSpPr>
        <p:spPr>
          <a:xfrm>
            <a:off x="560650" y="722902"/>
            <a:ext cx="11270100" cy="448500"/>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lvl="0" algn="just">
              <a:buClr>
                <a:schemeClr val="dk1"/>
              </a:buClr>
              <a:buSzPts val="1800"/>
            </a:pPr>
            <a:r>
              <a:rPr lang="en-US" sz="1100">
                <a:solidFill>
                  <a:srgbClr val="666666"/>
                </a:solidFill>
              </a:rPr>
              <a:t>Please provide a breakdown of facts and data of the critical issues at hand, in a clear and concise manner. For presentation purposes, please present critical findings/ highlights only (maximum 3 slides). </a:t>
            </a:r>
            <a:r>
              <a:rPr lang="en-US" sz="1100" i="1">
                <a:solidFill>
                  <a:srgbClr val="666666"/>
                </a:solidFill>
              </a:rPr>
              <a:t>[</a:t>
            </a:r>
            <a:r>
              <a:rPr lang="en-US" sz="1100" i="1" err="1">
                <a:solidFill>
                  <a:srgbClr val="666666"/>
                </a:solidFill>
              </a:rPr>
              <a:t>Sila</a:t>
            </a:r>
            <a:r>
              <a:rPr lang="en-US" sz="1100" i="1">
                <a:solidFill>
                  <a:srgbClr val="666666"/>
                </a:solidFill>
              </a:rPr>
              <a:t> </a:t>
            </a:r>
            <a:r>
              <a:rPr lang="en-US" sz="1100" i="1" err="1">
                <a:solidFill>
                  <a:srgbClr val="666666"/>
                </a:solidFill>
              </a:rPr>
              <a:t>berikan</a:t>
            </a:r>
            <a:r>
              <a:rPr lang="en-US" sz="1100" i="1">
                <a:solidFill>
                  <a:srgbClr val="666666"/>
                </a:solidFill>
              </a:rPr>
              <a:t> </a:t>
            </a:r>
            <a:r>
              <a:rPr lang="en-US" sz="1100" i="1" err="1">
                <a:solidFill>
                  <a:srgbClr val="666666"/>
                </a:solidFill>
              </a:rPr>
              <a:t>pecahan</a:t>
            </a:r>
            <a:r>
              <a:rPr lang="en-US" sz="1100" i="1">
                <a:solidFill>
                  <a:srgbClr val="666666"/>
                </a:solidFill>
              </a:rPr>
              <a:t> </a:t>
            </a:r>
            <a:r>
              <a:rPr lang="en-US" sz="1100" i="1" err="1">
                <a:solidFill>
                  <a:srgbClr val="666666"/>
                </a:solidFill>
              </a:rPr>
              <a:t>fakta</a:t>
            </a:r>
            <a:r>
              <a:rPr lang="en-US" sz="1100" i="1">
                <a:solidFill>
                  <a:srgbClr val="666666"/>
                </a:solidFill>
              </a:rPr>
              <a:t> dan data </a:t>
            </a:r>
            <a:r>
              <a:rPr lang="en-US" sz="1100" i="1" err="1">
                <a:solidFill>
                  <a:srgbClr val="666666"/>
                </a:solidFill>
              </a:rPr>
              <a:t>isu</a:t>
            </a:r>
            <a:r>
              <a:rPr lang="en-US" sz="1100" i="1">
                <a:solidFill>
                  <a:srgbClr val="666666"/>
                </a:solidFill>
              </a:rPr>
              <a:t> </a:t>
            </a:r>
            <a:r>
              <a:rPr lang="en-US" sz="1100" i="1" err="1">
                <a:solidFill>
                  <a:srgbClr val="666666"/>
                </a:solidFill>
              </a:rPr>
              <a:t>kritikal</a:t>
            </a:r>
            <a:r>
              <a:rPr lang="en-US" sz="1100" i="1">
                <a:solidFill>
                  <a:srgbClr val="666666"/>
                </a:solidFill>
              </a:rPr>
              <a:t> yang </a:t>
            </a:r>
            <a:r>
              <a:rPr lang="en-US" sz="1100" i="1" err="1">
                <a:solidFill>
                  <a:srgbClr val="666666"/>
                </a:solidFill>
              </a:rPr>
              <a:t>dihadapi</a:t>
            </a:r>
            <a:r>
              <a:rPr lang="en-US" sz="1100" i="1">
                <a:solidFill>
                  <a:srgbClr val="666666"/>
                </a:solidFill>
              </a:rPr>
              <a:t>, </a:t>
            </a:r>
            <a:r>
              <a:rPr lang="en-US" sz="1100" i="1" err="1">
                <a:solidFill>
                  <a:srgbClr val="666666"/>
                </a:solidFill>
              </a:rPr>
              <a:t>dengan</a:t>
            </a:r>
            <a:r>
              <a:rPr lang="en-US" sz="1100" i="1">
                <a:solidFill>
                  <a:srgbClr val="666666"/>
                </a:solidFill>
              </a:rPr>
              <a:t> </a:t>
            </a:r>
            <a:r>
              <a:rPr lang="en-US" sz="1100" i="1" err="1">
                <a:solidFill>
                  <a:srgbClr val="666666"/>
                </a:solidFill>
              </a:rPr>
              <a:t>cara</a:t>
            </a:r>
            <a:r>
              <a:rPr lang="en-US" sz="1100" i="1">
                <a:solidFill>
                  <a:srgbClr val="666666"/>
                </a:solidFill>
              </a:rPr>
              <a:t> yang </a:t>
            </a:r>
            <a:r>
              <a:rPr lang="en-US" sz="1100" i="1" err="1">
                <a:solidFill>
                  <a:srgbClr val="666666"/>
                </a:solidFill>
              </a:rPr>
              <a:t>jelas</a:t>
            </a:r>
            <a:r>
              <a:rPr lang="en-US" sz="1100" i="1">
                <a:solidFill>
                  <a:srgbClr val="666666"/>
                </a:solidFill>
              </a:rPr>
              <a:t> dan </a:t>
            </a:r>
            <a:r>
              <a:rPr lang="en-US" sz="1100" i="1" err="1">
                <a:solidFill>
                  <a:srgbClr val="666666"/>
                </a:solidFill>
              </a:rPr>
              <a:t>ringkas</a:t>
            </a:r>
            <a:r>
              <a:rPr lang="en-US" sz="1100" i="1">
                <a:solidFill>
                  <a:srgbClr val="666666"/>
                </a:solidFill>
              </a:rPr>
              <a:t>. </a:t>
            </a:r>
            <a:r>
              <a:rPr lang="en-US" sz="1100" i="1" err="1">
                <a:solidFill>
                  <a:srgbClr val="666666"/>
                </a:solidFill>
              </a:rPr>
              <a:t>Untuk</a:t>
            </a:r>
            <a:r>
              <a:rPr lang="en-US" sz="1100" i="1">
                <a:solidFill>
                  <a:srgbClr val="666666"/>
                </a:solidFill>
              </a:rPr>
              <a:t> </a:t>
            </a:r>
            <a:r>
              <a:rPr lang="en-US" sz="1100" i="1" err="1">
                <a:solidFill>
                  <a:srgbClr val="666666"/>
                </a:solidFill>
              </a:rPr>
              <a:t>tujuan</a:t>
            </a:r>
            <a:r>
              <a:rPr lang="en-US" sz="1100" i="1">
                <a:solidFill>
                  <a:srgbClr val="666666"/>
                </a:solidFill>
              </a:rPr>
              <a:t> </a:t>
            </a:r>
            <a:r>
              <a:rPr lang="en-US" sz="1100" i="1" err="1">
                <a:solidFill>
                  <a:srgbClr val="666666"/>
                </a:solidFill>
              </a:rPr>
              <a:t>pembentangan</a:t>
            </a:r>
            <a:r>
              <a:rPr lang="en-US" sz="1100" i="1">
                <a:solidFill>
                  <a:srgbClr val="666666"/>
                </a:solidFill>
              </a:rPr>
              <a:t>, </a:t>
            </a:r>
            <a:r>
              <a:rPr lang="en-US" sz="1100" i="1" err="1">
                <a:solidFill>
                  <a:srgbClr val="666666"/>
                </a:solidFill>
              </a:rPr>
              <a:t>sila</a:t>
            </a:r>
            <a:r>
              <a:rPr lang="en-US" sz="1100" i="1">
                <a:solidFill>
                  <a:srgbClr val="666666"/>
                </a:solidFill>
              </a:rPr>
              <a:t> </a:t>
            </a:r>
            <a:r>
              <a:rPr lang="en-US" sz="1100" i="1" err="1">
                <a:solidFill>
                  <a:srgbClr val="666666"/>
                </a:solidFill>
              </a:rPr>
              <a:t>kemukakan</a:t>
            </a:r>
            <a:r>
              <a:rPr lang="en-US" sz="1100" i="1">
                <a:solidFill>
                  <a:srgbClr val="666666"/>
                </a:solidFill>
              </a:rPr>
              <a:t> </a:t>
            </a:r>
            <a:r>
              <a:rPr lang="en-US" sz="1100" i="1" err="1">
                <a:solidFill>
                  <a:srgbClr val="666666"/>
                </a:solidFill>
              </a:rPr>
              <a:t>penemuan</a:t>
            </a:r>
            <a:r>
              <a:rPr lang="en-US" sz="1100" i="1">
                <a:solidFill>
                  <a:srgbClr val="666666"/>
                </a:solidFill>
              </a:rPr>
              <a:t> </a:t>
            </a:r>
            <a:r>
              <a:rPr lang="en-US" sz="1100" i="1" err="1">
                <a:solidFill>
                  <a:srgbClr val="666666"/>
                </a:solidFill>
              </a:rPr>
              <a:t>kritikal</a:t>
            </a:r>
            <a:r>
              <a:rPr lang="en-US" sz="1100" i="1">
                <a:solidFill>
                  <a:srgbClr val="666666"/>
                </a:solidFill>
              </a:rPr>
              <a:t>/ </a:t>
            </a:r>
            <a:r>
              <a:rPr lang="en-US" sz="1100" i="1" err="1">
                <a:solidFill>
                  <a:srgbClr val="666666"/>
                </a:solidFill>
              </a:rPr>
              <a:t>sorotan</a:t>
            </a:r>
            <a:r>
              <a:rPr lang="en-US" sz="1100" i="1">
                <a:solidFill>
                  <a:srgbClr val="666666"/>
                </a:solidFill>
              </a:rPr>
              <a:t> </a:t>
            </a:r>
            <a:r>
              <a:rPr lang="en-US" sz="1100" i="1" err="1">
                <a:solidFill>
                  <a:srgbClr val="666666"/>
                </a:solidFill>
              </a:rPr>
              <a:t>sahaja</a:t>
            </a:r>
            <a:r>
              <a:rPr lang="en-US" sz="1100" i="1">
                <a:solidFill>
                  <a:srgbClr val="666666"/>
                </a:solidFill>
              </a:rPr>
              <a:t> (</a:t>
            </a:r>
            <a:r>
              <a:rPr lang="en-US" sz="1100" i="1" err="1">
                <a:solidFill>
                  <a:srgbClr val="666666"/>
                </a:solidFill>
              </a:rPr>
              <a:t>maksimum</a:t>
            </a:r>
            <a:r>
              <a:rPr lang="en-US" sz="1100" i="1">
                <a:solidFill>
                  <a:srgbClr val="666666"/>
                </a:solidFill>
              </a:rPr>
              <a:t> 3 slaid).]</a:t>
            </a:r>
            <a:endParaRPr sz="1100" b="0" i="1" u="none" strike="noStrike" cap="none">
              <a:solidFill>
                <a:srgbClr val="666666"/>
              </a:solidFill>
              <a:latin typeface="Calibri"/>
              <a:ea typeface="Calibri"/>
              <a:cs typeface="Calibri"/>
              <a:sym typeface="Calibri"/>
            </a:endParaRPr>
          </a:p>
        </p:txBody>
      </p:sp>
      <p:sp>
        <p:nvSpPr>
          <p:cNvPr id="282" name="Google Shape;282;ga5bb85490b_0_825"/>
          <p:cNvSpPr/>
          <p:nvPr/>
        </p:nvSpPr>
        <p:spPr>
          <a:xfrm>
            <a:off x="714888" y="1219289"/>
            <a:ext cx="5387100" cy="5264638"/>
          </a:xfrm>
          <a:prstGeom prst="rect">
            <a:avLst/>
          </a:prstGeom>
          <a:solidFill>
            <a:srgbClr val="A8A8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rPr>
              <a:t>TABLE/GRAPHS/CHARTS</a:t>
            </a:r>
            <a:endParaRPr/>
          </a:p>
        </p:txBody>
      </p:sp>
      <p:sp>
        <p:nvSpPr>
          <p:cNvPr id="285" name="Google Shape;285;ga5bb85490b_0_825"/>
          <p:cNvSpPr/>
          <p:nvPr/>
        </p:nvSpPr>
        <p:spPr>
          <a:xfrm>
            <a:off x="6443553" y="1219289"/>
            <a:ext cx="5387100" cy="5264638"/>
          </a:xfrm>
          <a:prstGeom prst="rect">
            <a:avLst/>
          </a:prstGeom>
          <a:solidFill>
            <a:srgbClr val="BFD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t>ANALYSIS</a:t>
            </a:r>
            <a:endParaRPr/>
          </a:p>
        </p:txBody>
      </p:sp>
      <p:sp>
        <p:nvSpPr>
          <p:cNvPr id="2" name="TextBox 1">
            <a:extLst>
              <a:ext uri="{FF2B5EF4-FFF2-40B4-BE49-F238E27FC236}">
                <a16:creationId xmlns:a16="http://schemas.microsoft.com/office/drawing/2014/main" id="{2CD4AD13-D0F4-484A-9AD7-750E00031177}"/>
              </a:ext>
            </a:extLst>
          </p:cNvPr>
          <p:cNvSpPr txBox="1"/>
          <p:nvPr/>
        </p:nvSpPr>
        <p:spPr>
          <a:xfrm>
            <a:off x="10829581" y="1288077"/>
            <a:ext cx="922047" cy="307777"/>
          </a:xfrm>
          <a:prstGeom prst="rect">
            <a:avLst/>
          </a:prstGeom>
          <a:noFill/>
        </p:spPr>
        <p:txBody>
          <a:bodyPr wrap="none" rtlCol="0">
            <a:spAutoFit/>
          </a:bodyPr>
          <a:lstStyle/>
          <a:p>
            <a:r>
              <a:rPr lang="en-GB" b="1">
                <a:solidFill>
                  <a:srgbClr val="FF0000"/>
                </a:solidFill>
              </a:rPr>
              <a:t>Example</a:t>
            </a:r>
          </a:p>
        </p:txBody>
      </p:sp>
      <p:sp>
        <p:nvSpPr>
          <p:cNvPr id="8" name="Footer Placeholder 7">
            <a:extLst>
              <a:ext uri="{FF2B5EF4-FFF2-40B4-BE49-F238E27FC236}">
                <a16:creationId xmlns:a16="http://schemas.microsoft.com/office/drawing/2014/main" id="{19418885-AC82-473C-8542-996473B444A1}"/>
              </a:ext>
            </a:extLst>
          </p:cNvPr>
          <p:cNvSpPr>
            <a:spLocks noGrp="1"/>
          </p:cNvSpPr>
          <p:nvPr>
            <p:ph type="ftr" sz="quarter" idx="11"/>
            <p:custDataLst>
              <p:tags r:id="rId1"/>
            </p:custDataLst>
          </p:nvPr>
        </p:nvSpPr>
        <p:spPr>
          <a:xfrm>
            <a:off x="0" y="0"/>
            <a:ext cx="12192000" cy="0"/>
          </a:xfrm>
        </p:spPr>
        <p:txBody>
          <a:bodyPr/>
          <a:lstStyle/>
          <a:p>
            <a:r>
              <a:rPr lang="en-US"/>
              <a:t>Open</a:t>
            </a:r>
          </a:p>
        </p:txBody>
      </p:sp>
      <p:sp>
        <p:nvSpPr>
          <p:cNvPr id="3" name="Rectangle 2">
            <a:extLst>
              <a:ext uri="{FF2B5EF4-FFF2-40B4-BE49-F238E27FC236}">
                <a16:creationId xmlns:a16="http://schemas.microsoft.com/office/drawing/2014/main" id="{4E1D75F6-BDCE-4947-9377-2BC03D2D3D93}"/>
              </a:ext>
            </a:extLst>
          </p:cNvPr>
          <p:cNvSpPr/>
          <p:nvPr/>
        </p:nvSpPr>
        <p:spPr>
          <a:xfrm>
            <a:off x="7006544" y="374073"/>
            <a:ext cx="3548743" cy="307777"/>
          </a:xfrm>
          <a:prstGeom prst="rect">
            <a:avLst/>
          </a:prstGeom>
        </p:spPr>
        <p:txBody>
          <a:bodyPr wrap="square">
            <a:spAutoFit/>
          </a:bodyPr>
          <a:lstStyle/>
          <a:p>
            <a:r>
              <a:rPr lang="en-US" sz="1400" i="1"/>
              <a:t>[</a:t>
            </a:r>
            <a:r>
              <a:rPr lang="en-US" sz="1400" i="1" err="1"/>
              <a:t>Penyata</a:t>
            </a:r>
            <a:r>
              <a:rPr lang="en-US" sz="1400" i="1"/>
              <a:t> </a:t>
            </a:r>
            <a:r>
              <a:rPr lang="en-US" sz="1400" i="1" err="1"/>
              <a:t>Masalah</a:t>
            </a:r>
            <a:r>
              <a:rPr lang="en-US" sz="1400" i="1"/>
              <a:t> – </a:t>
            </a:r>
            <a:r>
              <a:rPr lang="en-US" sz="1400" i="1" err="1"/>
              <a:t>Impak</a:t>
            </a:r>
            <a:r>
              <a:rPr lang="en-US" sz="1400" i="1"/>
              <a:t> </a:t>
            </a:r>
            <a:r>
              <a:rPr lang="en-US" sz="1400" i="1" err="1"/>
              <a:t>Masalah</a:t>
            </a:r>
            <a:r>
              <a:rPr lang="en-US" sz="1400" i="1"/>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28"/>
        <p:cNvGrpSpPr/>
        <p:nvPr/>
      </p:nvGrpSpPr>
      <p:grpSpPr>
        <a:xfrm>
          <a:off x="0" y="0"/>
          <a:ext cx="0" cy="0"/>
          <a:chOff x="0" y="0"/>
          <a:chExt cx="0" cy="0"/>
        </a:xfrm>
      </p:grpSpPr>
      <p:sp>
        <p:nvSpPr>
          <p:cNvPr id="229" name="Google Shape;229;ga5bb85490b_0_1341"/>
          <p:cNvSpPr txBox="1">
            <a:spLocks noGrp="1"/>
          </p:cNvSpPr>
          <p:nvPr>
            <p:ph type="title"/>
          </p:nvPr>
        </p:nvSpPr>
        <p:spPr>
          <a:xfrm>
            <a:off x="874250" y="2976300"/>
            <a:ext cx="8335064" cy="75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4800">
                <a:solidFill>
                  <a:schemeClr val="tx1"/>
                </a:solidFill>
                <a:latin typeface="Arial"/>
                <a:ea typeface="Arial"/>
                <a:cs typeface="Arial"/>
                <a:sym typeface="Arial"/>
              </a:rPr>
              <a:t>3.0    About Us</a:t>
            </a:r>
            <a:endParaRPr sz="4800">
              <a:solidFill>
                <a:srgbClr val="000000"/>
              </a:solidFill>
              <a:latin typeface="Arial"/>
              <a:ea typeface="Arial"/>
              <a:cs typeface="Arial"/>
              <a:sym typeface="Arial"/>
            </a:endParaRPr>
          </a:p>
        </p:txBody>
      </p:sp>
      <p:sp>
        <p:nvSpPr>
          <p:cNvPr id="7" name="Footer Placeholder 6">
            <a:extLst>
              <a:ext uri="{FF2B5EF4-FFF2-40B4-BE49-F238E27FC236}">
                <a16:creationId xmlns:a16="http://schemas.microsoft.com/office/drawing/2014/main" id="{2FBE654D-D3F1-472F-88B2-D2BBA77660F5}"/>
              </a:ext>
            </a:extLst>
          </p:cNvPr>
          <p:cNvSpPr>
            <a:spLocks noGrp="1"/>
          </p:cNvSpPr>
          <p:nvPr>
            <p:ph type="ftr" sz="quarter" idx="11"/>
            <p:custDataLst>
              <p:tags r:id="rId1"/>
            </p:custDataLst>
          </p:nvPr>
        </p:nvSpPr>
        <p:spPr>
          <a:xfrm>
            <a:off x="0" y="0"/>
            <a:ext cx="1219200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Open</a:t>
            </a:r>
          </a:p>
        </p:txBody>
      </p:sp>
      <p:sp>
        <p:nvSpPr>
          <p:cNvPr id="2" name="TextBox 1">
            <a:extLst>
              <a:ext uri="{FF2B5EF4-FFF2-40B4-BE49-F238E27FC236}">
                <a16:creationId xmlns:a16="http://schemas.microsoft.com/office/drawing/2014/main" id="{56436F8D-A9BE-5840-8ECF-11006D5FF64C}"/>
              </a:ext>
            </a:extLst>
          </p:cNvPr>
          <p:cNvSpPr txBox="1"/>
          <p:nvPr/>
        </p:nvSpPr>
        <p:spPr>
          <a:xfrm>
            <a:off x="2387600" y="3729300"/>
            <a:ext cx="1825500" cy="307777"/>
          </a:xfrm>
          <a:prstGeom prst="rect">
            <a:avLst/>
          </a:prstGeom>
          <a:noFill/>
        </p:spPr>
        <p:txBody>
          <a:bodyPr wrap="none" rtlCol="0">
            <a:spAutoFit/>
          </a:bodyPr>
          <a:lstStyle/>
          <a:p>
            <a:r>
              <a:rPr lang="en-US" sz="1400" dirty="0"/>
              <a:t>[</a:t>
            </a:r>
            <a:r>
              <a:rPr lang="en-US" sz="1400" dirty="0" err="1"/>
              <a:t>Tentang</a:t>
            </a:r>
            <a:r>
              <a:rPr lang="en-US" sz="1400" dirty="0"/>
              <a:t> </a:t>
            </a:r>
            <a:r>
              <a:rPr lang="en-US" sz="1400" dirty="0" err="1"/>
              <a:t>Organisasi</a:t>
            </a:r>
            <a:r>
              <a:rPr lang="en-US" sz="1400" dirty="0"/>
              <a:t>]</a:t>
            </a:r>
          </a:p>
        </p:txBody>
      </p:sp>
    </p:spTree>
    <p:extLst>
      <p:ext uri="{BB962C8B-B14F-4D97-AF65-F5344CB8AC3E}">
        <p14:creationId xmlns:p14="http://schemas.microsoft.com/office/powerpoint/2010/main" val="3767337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a5bb85490b_0_835"/>
          <p:cNvSpPr txBox="1">
            <a:spLocks noGrp="1"/>
          </p:cNvSpPr>
          <p:nvPr>
            <p:ph type="title"/>
          </p:nvPr>
        </p:nvSpPr>
        <p:spPr>
          <a:xfrm>
            <a:off x="538425" y="337693"/>
            <a:ext cx="8741400" cy="753000"/>
          </a:xfrm>
          <a:prstGeom prst="rect">
            <a:avLst/>
          </a:prstGeom>
          <a:noFill/>
          <a:ln>
            <a:noFill/>
          </a:ln>
        </p:spPr>
        <p:txBody>
          <a:bodyPr spcFirstLastPara="1" wrap="square" lIns="91425" tIns="45700" rIns="91425" bIns="45700" anchor="ctr" anchorCtr="0">
            <a:noAutofit/>
          </a:bodyPr>
          <a:lstStyle/>
          <a:p>
            <a:pPr>
              <a:lnSpc>
                <a:spcPct val="100000"/>
              </a:lnSpc>
              <a:spcBef>
                <a:spcPts val="0"/>
              </a:spcBef>
              <a:buClr>
                <a:schemeClr val="dk1"/>
              </a:buClr>
              <a:buSzPts val="3200"/>
            </a:pPr>
            <a:r>
              <a:rPr lang="en-US" dirty="0">
                <a:solidFill>
                  <a:schemeClr val="tx2"/>
                </a:solidFill>
                <a:latin typeface="Arial"/>
                <a:ea typeface="Arial"/>
                <a:cs typeface="Arial"/>
                <a:sym typeface="Arial"/>
              </a:rPr>
              <a:t>Our Experience </a:t>
            </a:r>
            <a:r>
              <a:rPr lang="en-US" i="1" dirty="0"/>
              <a:t>[</a:t>
            </a:r>
            <a:r>
              <a:rPr lang="en-US" i="1" dirty="0" err="1"/>
              <a:t>Pengalaman</a:t>
            </a:r>
            <a:r>
              <a:rPr lang="en-US" i="1" dirty="0"/>
              <a:t>]</a:t>
            </a:r>
            <a:br>
              <a:rPr lang="en-US" i="1" dirty="0"/>
            </a:br>
            <a:endParaRPr sz="2400" dirty="0">
              <a:solidFill>
                <a:schemeClr val="tx2"/>
              </a:solidFill>
              <a:latin typeface="Arial"/>
              <a:ea typeface="Arial"/>
              <a:cs typeface="Arial"/>
              <a:sym typeface="Arial"/>
            </a:endParaRPr>
          </a:p>
        </p:txBody>
      </p:sp>
      <p:sp>
        <p:nvSpPr>
          <p:cNvPr id="316" name="Google Shape;316;ga5bb85490b_0_835"/>
          <p:cNvSpPr/>
          <p:nvPr/>
        </p:nvSpPr>
        <p:spPr>
          <a:xfrm>
            <a:off x="538425" y="866443"/>
            <a:ext cx="11270100" cy="448500"/>
          </a:xfrm>
          <a:prstGeom prst="rect">
            <a:avLst/>
          </a:prstGeom>
          <a:noFill/>
          <a:ln w="9525"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p>
            <a:pPr lvl="0" algn="just">
              <a:buClr>
                <a:schemeClr val="dk1"/>
              </a:buClr>
              <a:buSzPts val="1800"/>
            </a:pPr>
            <a:r>
              <a:rPr lang="en-US" sz="1100" b="1" dirty="0"/>
              <a:t>Please provide a one-pager describing your organization and your past experience in addressing the problem outlined in Section 2.0 </a:t>
            </a:r>
            <a:r>
              <a:rPr lang="en-US" sz="1100" i="1" dirty="0"/>
              <a:t>[</a:t>
            </a:r>
            <a:r>
              <a:rPr lang="en-US" sz="1100" i="1" dirty="0" err="1"/>
              <a:t>Sila</a:t>
            </a:r>
            <a:r>
              <a:rPr lang="en-US" sz="1100" i="1" dirty="0"/>
              <a:t> </a:t>
            </a:r>
            <a:r>
              <a:rPr lang="en-US" sz="1100" i="1" dirty="0" err="1"/>
              <a:t>berikan</a:t>
            </a:r>
            <a:r>
              <a:rPr lang="en-US" sz="1100" i="1" dirty="0"/>
              <a:t> </a:t>
            </a:r>
            <a:r>
              <a:rPr lang="en-US" sz="1100" i="1" dirty="0" err="1"/>
              <a:t>penerangan</a:t>
            </a:r>
            <a:r>
              <a:rPr lang="en-US" sz="1100" i="1" dirty="0"/>
              <a:t> </a:t>
            </a:r>
            <a:r>
              <a:rPr lang="en-US" sz="1100" i="1" dirty="0" err="1"/>
              <a:t>tentang</a:t>
            </a:r>
            <a:r>
              <a:rPr lang="en-US" sz="1100" i="1" dirty="0"/>
              <a:t> </a:t>
            </a:r>
            <a:r>
              <a:rPr lang="en-US" sz="1100" i="1" dirty="0" err="1"/>
              <a:t>organisasi</a:t>
            </a:r>
            <a:r>
              <a:rPr lang="en-US" sz="1100" i="1" dirty="0"/>
              <a:t> </a:t>
            </a:r>
            <a:r>
              <a:rPr lang="en-US" sz="1100" i="1" dirty="0" err="1"/>
              <a:t>anda</a:t>
            </a:r>
            <a:r>
              <a:rPr lang="en-US" sz="1100" i="1" dirty="0"/>
              <a:t> dan </a:t>
            </a:r>
            <a:r>
              <a:rPr lang="en-US" sz="1100" i="1" dirty="0" err="1"/>
              <a:t>pengalaman</a:t>
            </a:r>
            <a:r>
              <a:rPr lang="en-US" sz="1100" i="1" dirty="0"/>
              <a:t> </a:t>
            </a:r>
            <a:r>
              <a:rPr lang="en-US" sz="1100" i="1" dirty="0" err="1"/>
              <a:t>anda</a:t>
            </a:r>
            <a:r>
              <a:rPr lang="en-US" sz="1100" i="1" dirty="0"/>
              <a:t> </a:t>
            </a:r>
            <a:r>
              <a:rPr lang="en-US" sz="1100" i="1" dirty="0" err="1"/>
              <a:t>dalam</a:t>
            </a:r>
            <a:r>
              <a:rPr lang="en-US" sz="1100" i="1" dirty="0"/>
              <a:t> </a:t>
            </a:r>
            <a:r>
              <a:rPr lang="en-US" sz="1100" i="1" dirty="0" err="1"/>
              <a:t>menangani</a:t>
            </a:r>
            <a:r>
              <a:rPr lang="en-US" sz="1100" i="1" dirty="0"/>
              <a:t> </a:t>
            </a:r>
            <a:r>
              <a:rPr lang="en-US" sz="1100" i="1" dirty="0" err="1"/>
              <a:t>isu</a:t>
            </a:r>
            <a:r>
              <a:rPr lang="en-US" sz="1100" i="1" dirty="0"/>
              <a:t> yang </a:t>
            </a:r>
            <a:r>
              <a:rPr lang="en-US" sz="1100" i="1" dirty="0" err="1"/>
              <a:t>dibentangkan</a:t>
            </a:r>
            <a:r>
              <a:rPr lang="en-US" sz="1100" i="1" dirty="0"/>
              <a:t> </a:t>
            </a:r>
            <a:r>
              <a:rPr lang="en-US" sz="1100" i="1" dirty="0" err="1"/>
              <a:t>dalam</a:t>
            </a:r>
            <a:r>
              <a:rPr lang="en-US" sz="1100" i="1" dirty="0"/>
              <a:t> </a:t>
            </a:r>
            <a:r>
              <a:rPr lang="en-US" sz="1100" i="1" dirty="0" err="1"/>
              <a:t>Bahagian</a:t>
            </a:r>
            <a:r>
              <a:rPr lang="en-US" sz="1100" i="1" dirty="0"/>
              <a:t> 2.0]</a:t>
            </a:r>
            <a:endParaRPr sz="1100" i="1" u="none" strike="noStrike" cap="none" dirty="0">
              <a:latin typeface="Calibri"/>
              <a:ea typeface="Calibri"/>
              <a:cs typeface="Calibri"/>
              <a:sym typeface="Calibri"/>
            </a:endParaRPr>
          </a:p>
        </p:txBody>
      </p:sp>
      <p:sp>
        <p:nvSpPr>
          <p:cNvPr id="7" name="Footer Placeholder 6">
            <a:extLst>
              <a:ext uri="{FF2B5EF4-FFF2-40B4-BE49-F238E27FC236}">
                <a16:creationId xmlns:a16="http://schemas.microsoft.com/office/drawing/2014/main" id="{98F070A2-D95E-4878-92A7-8B5E99C44CEC}"/>
              </a:ext>
            </a:extLst>
          </p:cNvPr>
          <p:cNvSpPr>
            <a:spLocks noGrp="1"/>
          </p:cNvSpPr>
          <p:nvPr>
            <p:ph type="ftr" sz="quarter" idx="11"/>
            <p:custDataLst>
              <p:tags r:id="rId1"/>
            </p:custDataLst>
          </p:nvPr>
        </p:nvSpPr>
        <p:spPr>
          <a:xfrm>
            <a:off x="0" y="0"/>
            <a:ext cx="12192000" cy="0"/>
          </a:xfrm>
        </p:spPr>
        <p:txBody>
          <a:bodyPr/>
          <a:lstStyle/>
          <a:p>
            <a:r>
              <a:rPr lang="en-US"/>
              <a:t>Open</a:t>
            </a:r>
          </a:p>
        </p:txBody>
      </p:sp>
    </p:spTree>
    <p:extLst>
      <p:ext uri="{BB962C8B-B14F-4D97-AF65-F5344CB8AC3E}">
        <p14:creationId xmlns:p14="http://schemas.microsoft.com/office/powerpoint/2010/main" val="2165009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pen"/>
  <p:tag name="BJHEADERFOOTERTEXTMARKING" val="Open"/>
</p:tagLst>
</file>

<file path=ppt/theme/theme1.xml><?xml version="1.0" encoding="utf-8"?>
<a:theme xmlns:a="http://schemas.openxmlformats.org/drawingml/2006/main" name="PETRONAS template ">
  <a:themeElements>
    <a:clrScheme name="PETRONAS">
      <a:dk1>
        <a:srgbClr val="000000"/>
      </a:dk1>
      <a:lt1>
        <a:srgbClr val="FFFFFF"/>
      </a:lt1>
      <a:dk2>
        <a:srgbClr val="00B1A9"/>
      </a:dk2>
      <a:lt2>
        <a:srgbClr val="DFDEDE"/>
      </a:lt2>
      <a:accent1>
        <a:srgbClr val="20419A"/>
      </a:accent1>
      <a:accent2>
        <a:srgbClr val="763F98"/>
      </a:accent2>
      <a:accent3>
        <a:srgbClr val="FDB924"/>
      </a:accent3>
      <a:accent4>
        <a:srgbClr val="BFD730"/>
      </a:accent4>
      <a:accent5>
        <a:srgbClr val="20419A"/>
      </a:accent5>
      <a:accent6>
        <a:srgbClr val="763F98"/>
      </a:accent6>
      <a:hlink>
        <a:srgbClr val="20419A"/>
      </a:hlink>
      <a:folHlink>
        <a:srgbClr val="3C38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8DCFB8A-BDE7-484A-9EFF-12B10BEBD62F}" vid="{5F75B8EB-9500-4B48-A794-DFAC8F223EE7}"/>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6F4FA18AE0C745A445D9341A77372F" ma:contentTypeVersion="16" ma:contentTypeDescription="Create a new document." ma:contentTypeScope="" ma:versionID="ff17b6207b88ede7878c3dbbdfdad383">
  <xsd:schema xmlns:xsd="http://www.w3.org/2001/XMLSchema" xmlns:xs="http://www.w3.org/2001/XMLSchema" xmlns:p="http://schemas.microsoft.com/office/2006/metadata/properties" xmlns:ns2="02990b37-588f-44e5-8e4e-ee0ddcd3ed51" xmlns:ns3="0b28d8b6-6b4a-4012-bf4b-d5209634e13b" xmlns:ns4="4259a7ba-1751-415c-97bd-7e4e4d6f6226" targetNamespace="http://schemas.microsoft.com/office/2006/metadata/properties" ma:root="true" ma:fieldsID="77471ff4187483e4b07ae193930839a1" ns2:_="" ns3:_="" ns4:_="">
    <xsd:import namespace="02990b37-588f-44e5-8e4e-ee0ddcd3ed51"/>
    <xsd:import namespace="0b28d8b6-6b4a-4012-bf4b-d5209634e13b"/>
    <xsd:import namespace="4259a7ba-1751-415c-97bd-7e4e4d6f622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4: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990b37-588f-44e5-8e4e-ee0ddcd3ed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28d8b6-6b4a-4012-bf4b-d5209634e1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2d644bd-1b20-4c9a-b23a-d9a92b89ba7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a7ba-1751-415c-97bd-7e4e4d6f622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603413f-2cac-42f9-acf8-40a64fc63af9}" ma:internalName="TaxCatchAll" ma:showField="CatchAllData" ma:web="02990b37-588f-44e5-8e4e-ee0ddcd3ed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isl xmlns:xsd="http://www.w3.org/2001/XMLSchema" xmlns:xsi="http://www.w3.org/2001/XMLSchema-instance" xmlns="http://www.boldonjames.com/2008/01/sie/internal/label" sislVersion="0" policy="a894df29-9e07-45ae-95a6-4e7eb881815a">
  <element uid="01a40373-b9dd-4b9b-9ec4-eb7a27c52a46" value=""/>
  <element uid="88b1ccf5-78db-4d3a-a0cb-abb5249bc791" value=""/>
  <element uid="156167bd-046a-459b-9d5a-a42ee179a501" value=""/>
</sisl>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0b28d8b6-6b4a-4012-bf4b-d5209634e13b">
      <Terms xmlns="http://schemas.microsoft.com/office/infopath/2007/PartnerControls"/>
    </lcf76f155ced4ddcb4097134ff3c332f>
    <TaxCatchAll xmlns="4259a7ba-1751-415c-97bd-7e4e4d6f6226" xsi:nil="true"/>
  </documentManagement>
</p:properties>
</file>

<file path=customXml/itemProps1.xml><?xml version="1.0" encoding="utf-8"?>
<ds:datastoreItem xmlns:ds="http://schemas.openxmlformats.org/officeDocument/2006/customXml" ds:itemID="{B85C731B-D129-47D5-926E-F9BC236FC4B2}">
  <ds:schemaRefs>
    <ds:schemaRef ds:uri="02990b37-588f-44e5-8e4e-ee0ddcd3ed51"/>
    <ds:schemaRef ds:uri="0b28d8b6-6b4a-4012-bf4b-d5209634e13b"/>
    <ds:schemaRef ds:uri="4259a7ba-1751-415c-97bd-7e4e4d6f62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AFC7934-019D-45C1-8AB2-AA6E75B2E848}">
  <ds:schemaRefs>
    <ds:schemaRef ds:uri="http://schemas.microsoft.com/sharepoint/v3/contenttype/forms"/>
  </ds:schemaRefs>
</ds:datastoreItem>
</file>

<file path=customXml/itemProps3.xml><?xml version="1.0" encoding="utf-8"?>
<ds:datastoreItem xmlns:ds="http://schemas.openxmlformats.org/officeDocument/2006/customXml" ds:itemID="{F0E8A14B-EE10-4DF5-B280-3C545C1F19EE}">
  <ds:schemaRefs>
    <ds:schemaRef ds:uri="http://www.boldonjames.com/2008/01/sie/internal/label"/>
    <ds:schemaRef ds:uri="http://www.w3.org/2001/XMLSchema"/>
  </ds:schemaRefs>
</ds:datastoreItem>
</file>

<file path=customXml/itemProps4.xml><?xml version="1.0" encoding="utf-8"?>
<ds:datastoreItem xmlns:ds="http://schemas.openxmlformats.org/officeDocument/2006/customXml" ds:itemID="{81A42FBE-CCEF-4B78-A881-D24475552269}">
  <ds:schemaRefs>
    <ds:schemaRef ds:uri="0b28d8b6-6b4a-4012-bf4b-d5209634e13b"/>
    <ds:schemaRef ds:uri="4259a7ba-1751-415c-97bd-7e4e4d6f6226"/>
    <ds:schemaRef ds:uri="8c028fe3-9b6c-44d4-9e45-0a8203942b18"/>
    <ds:schemaRef ds:uri="fb3d0424-c8ac-446c-a3aa-40bcb180ff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68</TotalTime>
  <Words>1787</Words>
  <Application>Microsoft Office PowerPoint</Application>
  <PresentationFormat>Widescreen</PresentationFormat>
  <Paragraphs>250</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Black</vt:lpstr>
      <vt:lpstr>Calibri</vt:lpstr>
      <vt:lpstr>Verdana</vt:lpstr>
      <vt:lpstr>PETRONAS template </vt:lpstr>
      <vt:lpstr>Name of Programme Proposal [Nama Program / Geran ] :   Date Submitted [Tarikh Diserahkan]  Company Logo &amp; Name of Organisation [Logo Syarikat &amp; Nama Organisasi]  </vt:lpstr>
      <vt:lpstr>Instructions Guidelines for Applicants</vt:lpstr>
      <vt:lpstr>1.0  Overview</vt:lpstr>
      <vt:lpstr>PowerPoint Presentation</vt:lpstr>
      <vt:lpstr>2.0    Issue to be Resolved</vt:lpstr>
      <vt:lpstr>Issue to be Resolved - Background &amp; Context</vt:lpstr>
      <vt:lpstr>Problem Statement - Impact of the Problem</vt:lpstr>
      <vt:lpstr>3.0    About Us</vt:lpstr>
      <vt:lpstr>Our Experience [Pengalaman] </vt:lpstr>
      <vt:lpstr>4.0      Programme Objectives</vt:lpstr>
      <vt:lpstr>Objectives of the Programme [Objektif Program]</vt:lpstr>
      <vt:lpstr>5.0    Programme Details</vt:lpstr>
      <vt:lpstr>Programme Detail – Description of Main Activity 1 [Butiran Program – Penerangan Aktiviti Utama 1]</vt:lpstr>
      <vt:lpstr>Programme Detail – Description of Main Activity 2 [Butiran Program – Penerangan Aktiviti Utama 1]</vt:lpstr>
      <vt:lpstr>Programme – Key Activities and Timeline [Program – Aktiviti- aktiviti Utama dan Garis Masa]</vt:lpstr>
      <vt:lpstr>Programme – Monitoring &amp; Evaluation [Program – Pemantauan &amp; Penilaian]</vt:lpstr>
      <vt:lpstr>Programme – Risks &amp; Mitigation [risiko dan mitigasi]</vt:lpstr>
      <vt:lpstr>5.0    Detailed Costings</vt:lpstr>
      <vt:lpstr>Costings [Kos]</vt:lpstr>
      <vt:lpstr>Costings Breakdown - Payment Phases and Milestones</vt:lpstr>
      <vt:lpstr>6.0    Our Team</vt:lpstr>
      <vt:lpstr>Our Team</vt:lpstr>
      <vt:lpstr>7.0    Appendix</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Programme/Research Project Proposal</dc:title>
  <dc:creator>Windows User</dc:creator>
  <cp:keywords>P37r0n45DCS_OpenExternal</cp:keywords>
  <cp:lastModifiedBy>Maz Zafirah Zainuddin (YP/PETH)</cp:lastModifiedBy>
  <cp:revision>2</cp:revision>
  <dcterms:created xsi:type="dcterms:W3CDTF">2020-07-01T23:42:30Z</dcterms:created>
  <dcterms:modified xsi:type="dcterms:W3CDTF">2022-08-08T07:53:42Z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10385635-1855-4121-afe6-f9c3ea45b5e3</vt:lpwstr>
  </property>
  <property fmtid="{D5CDD505-2E9C-101B-9397-08002B2CF9AE}" pid="3" name="bjSaver">
    <vt:lpwstr>ATtXbs0cR/7l/QD8FCI+5meB96loV3Dd</vt:lpwstr>
  </property>
  <property fmtid="{D5CDD505-2E9C-101B-9397-08002B2CF9AE}" pid="4" name="ContentTypeId">
    <vt:lpwstr>0x0101003DE46BCA02A39E43A43E5C304311DFA4</vt:lpwstr>
  </property>
  <property fmtid="{D5CDD505-2E9C-101B-9397-08002B2CF9AE}" pid="5" name="DCSMetadata">
    <vt:lpwstr>P37r0n45DCS_OpenExternal</vt:lpwstr>
  </property>
  <property fmtid="{D5CDD505-2E9C-101B-9397-08002B2CF9AE}" pid="6" name="bjDocumentSecurityLabel">
    <vt:lpwstr>[Open] </vt:lpwstr>
  </property>
  <property fmtid="{D5CDD505-2E9C-101B-9397-08002B2CF9AE}" pid="7" name="bjDocumentLabelXML-0">
    <vt:lpwstr>ames.com/2008/01/sie/internal/label"&gt;&lt;element uid="01a40373-b9dd-4b9b-9ec4-eb7a27c52a46" value="" /&gt;&lt;element uid="88b1ccf5-78db-4d3a-a0cb-abb5249bc791" value="" /&gt;&lt;element uid="156167bd-046a-459b-9d5a-a42ee179a501" value="" /&gt;&lt;/sisl&gt;</vt:lpwstr>
  </property>
  <property fmtid="{D5CDD505-2E9C-101B-9397-08002B2CF9AE}" pid="8" name="bjDocumentLabelXML">
    <vt:lpwstr>&lt;?xml version="1.0" encoding="us-ascii"?&gt;&lt;sisl xmlns:xsd="http://www.w3.org/2001/XMLSchema" xmlns:xsi="http://www.w3.org/2001/XMLSchema-instance" sislVersion="0" policy="a894df29-9e07-45ae-95a6-4e7eb881815a" origin="userSelected" xmlns="http://www.boldonj</vt:lpwstr>
  </property>
</Properties>
</file>